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83" r:id="rId2"/>
    <p:sldMasterId id="2147483795" r:id="rId3"/>
    <p:sldMasterId id="2147483808" r:id="rId4"/>
    <p:sldMasterId id="2147484517" r:id="rId5"/>
  </p:sldMasterIdLst>
  <p:notesMasterIdLst>
    <p:notesMasterId r:id="rId109"/>
  </p:notesMasterIdLst>
  <p:sldIdLst>
    <p:sldId id="256" r:id="rId6"/>
    <p:sldId id="397" r:id="rId7"/>
    <p:sldId id="281" r:id="rId8"/>
    <p:sldId id="288" r:id="rId9"/>
    <p:sldId id="327" r:id="rId10"/>
    <p:sldId id="282" r:id="rId11"/>
    <p:sldId id="386" r:id="rId12"/>
    <p:sldId id="328" r:id="rId13"/>
    <p:sldId id="283" r:id="rId14"/>
    <p:sldId id="384" r:id="rId15"/>
    <p:sldId id="385" r:id="rId16"/>
    <p:sldId id="329" r:id="rId17"/>
    <p:sldId id="382" r:id="rId18"/>
    <p:sldId id="330" r:id="rId19"/>
    <p:sldId id="332" r:id="rId20"/>
    <p:sldId id="331" r:id="rId21"/>
    <p:sldId id="333" r:id="rId22"/>
    <p:sldId id="338" r:id="rId23"/>
    <p:sldId id="389" r:id="rId24"/>
    <p:sldId id="390" r:id="rId25"/>
    <p:sldId id="387" r:id="rId26"/>
    <p:sldId id="286" r:id="rId27"/>
    <p:sldId id="334" r:id="rId28"/>
    <p:sldId id="335" r:id="rId29"/>
    <p:sldId id="388" r:id="rId30"/>
    <p:sldId id="396" r:id="rId31"/>
    <p:sldId id="391" r:id="rId32"/>
    <p:sldId id="336" r:id="rId33"/>
    <p:sldId id="393" r:id="rId34"/>
    <p:sldId id="324" r:id="rId35"/>
    <p:sldId id="337" r:id="rId36"/>
    <p:sldId id="339" r:id="rId37"/>
    <p:sldId id="392" r:id="rId38"/>
    <p:sldId id="394" r:id="rId39"/>
    <p:sldId id="395" r:id="rId40"/>
    <p:sldId id="370" r:id="rId41"/>
    <p:sldId id="398" r:id="rId42"/>
    <p:sldId id="399" r:id="rId43"/>
    <p:sldId id="400" r:id="rId44"/>
    <p:sldId id="401" r:id="rId45"/>
    <p:sldId id="402" r:id="rId46"/>
    <p:sldId id="403" r:id="rId47"/>
    <p:sldId id="404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431" r:id="rId75"/>
    <p:sldId id="432" r:id="rId76"/>
    <p:sldId id="433" r:id="rId77"/>
    <p:sldId id="434" r:id="rId78"/>
    <p:sldId id="435" r:id="rId79"/>
    <p:sldId id="436" r:id="rId80"/>
    <p:sldId id="437" r:id="rId81"/>
    <p:sldId id="438" r:id="rId82"/>
    <p:sldId id="439" r:id="rId83"/>
    <p:sldId id="440" r:id="rId84"/>
    <p:sldId id="441" r:id="rId85"/>
    <p:sldId id="442" r:id="rId86"/>
    <p:sldId id="443" r:id="rId87"/>
    <p:sldId id="444" r:id="rId88"/>
    <p:sldId id="445" r:id="rId89"/>
    <p:sldId id="446" r:id="rId90"/>
    <p:sldId id="447" r:id="rId91"/>
    <p:sldId id="448" r:id="rId92"/>
    <p:sldId id="449" r:id="rId93"/>
    <p:sldId id="450" r:id="rId94"/>
    <p:sldId id="451" r:id="rId95"/>
    <p:sldId id="452" r:id="rId96"/>
    <p:sldId id="453" r:id="rId97"/>
    <p:sldId id="454" r:id="rId98"/>
    <p:sldId id="455" r:id="rId99"/>
    <p:sldId id="456" r:id="rId100"/>
    <p:sldId id="457" r:id="rId101"/>
    <p:sldId id="458" r:id="rId102"/>
    <p:sldId id="459" r:id="rId103"/>
    <p:sldId id="460" r:id="rId104"/>
    <p:sldId id="461" r:id="rId105"/>
    <p:sldId id="462" r:id="rId106"/>
    <p:sldId id="463" r:id="rId107"/>
    <p:sldId id="323" r:id="rId10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FFD7"/>
    <a:srgbClr val="00FF99"/>
    <a:srgbClr val="0000FF"/>
    <a:srgbClr val="1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D72BE-BB00-4CB2-87D2-1FE650FBD5C7}" type="doc">
      <dgm:prSet loTypeId="urn:microsoft.com/office/officeart/2005/8/layout/vList3" loCatId="picture" qsTypeId="urn:microsoft.com/office/officeart/2005/8/quickstyle/simple3" qsCatId="simple" csTypeId="urn:microsoft.com/office/officeart/2005/8/colors/accent1_2" csCatId="accent1" phldr="1"/>
      <dgm:spPr/>
    </dgm:pt>
    <dgm:pt modelId="{A6E63C4E-0DB6-4C8A-87F1-89CBBF6C5E7A}">
      <dgm:prSet phldrT="[Текст]"/>
      <dgm:spPr/>
      <dgm:t>
        <a:bodyPr/>
        <a:lstStyle/>
        <a:p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Makedoniya</a:t>
          </a:r>
          <a:r>
            <a:rPr lang="en-US" b="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b="0" dirty="0" smtClean="0">
              <a:latin typeface="Times New Roman" pitchFamily="18" charset="0"/>
              <a:cs typeface="Times New Roman" pitchFamily="18" charset="0"/>
            </a:rPr>
            <a:t>– </a:t>
          </a:r>
          <a:r>
            <a:rPr lang="en-US" b="1" dirty="0" err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Antiox</a:t>
          </a:r>
          <a:r>
            <a:rPr lang="en-US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  </a:t>
          </a:r>
          <a:r>
            <a:rPr lang="en-US" b="1" dirty="0" err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avlodlariga</a:t>
          </a:r>
          <a:endParaRPr lang="ru-RU" b="1" dirty="0">
            <a:solidFill>
              <a:srgbClr val="002060"/>
            </a:solidFill>
            <a:latin typeface="Times New Roman" pitchFamily="18" charset="0"/>
            <a:cs typeface="Times New Roman" pitchFamily="18" charset="0"/>
          </a:endParaRPr>
        </a:p>
      </dgm:t>
    </dgm:pt>
    <dgm:pt modelId="{5E28158C-7807-440A-A679-507BE1001D1C}" type="parTrans" cxnId="{95208562-461B-40CD-B1FA-58C1D8DC90D7}">
      <dgm:prSet/>
      <dgm:spPr/>
      <dgm:t>
        <a:bodyPr/>
        <a:lstStyle/>
        <a:p>
          <a:endParaRPr lang="ru-RU"/>
        </a:p>
      </dgm:t>
    </dgm:pt>
    <dgm:pt modelId="{58FD395D-964E-4E13-8D29-6627BC18105C}" type="sibTrans" cxnId="{95208562-461B-40CD-B1FA-58C1D8DC90D7}">
      <dgm:prSet/>
      <dgm:spPr/>
      <dgm:t>
        <a:bodyPr/>
        <a:lstStyle/>
        <a:p>
          <a:endParaRPr lang="ru-RU"/>
        </a:p>
      </dgm:t>
    </dgm:pt>
    <dgm:pt modelId="{CB6BF9C4-EBA1-4019-9994-1106F4CA197E}">
      <dgm:prSet phldrT="[Текст]"/>
      <dgm:spPr/>
      <dgm:t>
        <a:bodyPr/>
        <a:lstStyle/>
        <a:p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Misr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– </a:t>
          </a:r>
          <a:r>
            <a:rPr lang="en-US" b="1" dirty="0" err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Ptolamiy</a:t>
          </a:r>
          <a:r>
            <a:rPr lang="en-US" b="1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avlodlariga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A61916B1-D6EB-44AC-9F13-D67A96354F76}" type="parTrans" cxnId="{6ED805D6-B627-43B8-8568-D1B788D6BABF}">
      <dgm:prSet/>
      <dgm:spPr/>
      <dgm:t>
        <a:bodyPr/>
        <a:lstStyle/>
        <a:p>
          <a:endParaRPr lang="ru-RU"/>
        </a:p>
      </dgm:t>
    </dgm:pt>
    <dgm:pt modelId="{2CC5F03C-B412-4DAB-9823-1140AF902B60}" type="sibTrans" cxnId="{6ED805D6-B627-43B8-8568-D1B788D6BABF}">
      <dgm:prSet/>
      <dgm:spPr/>
      <dgm:t>
        <a:bodyPr/>
        <a:lstStyle/>
        <a:p>
          <a:endParaRPr lang="ru-RU"/>
        </a:p>
      </dgm:t>
    </dgm:pt>
    <dgm:pt modelId="{D373D6FD-BF8B-43F8-9B38-3463B8C403E5}">
      <dgm:prSet phldrT="[Текст]"/>
      <dgm:spPr/>
      <dgm:t>
        <a:bodyPr/>
        <a:lstStyle/>
        <a:p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Suriyadan</a:t>
          </a:r>
          <a:r>
            <a:rPr lang="en-US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tortib</a:t>
          </a:r>
          <a:r>
            <a:rPr lang="en-US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to </a:t>
          </a:r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Markaziy</a:t>
          </a:r>
          <a:r>
            <a:rPr lang="en-US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Osiyo</a:t>
          </a:r>
          <a:r>
            <a:rPr lang="en-US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va</a:t>
          </a:r>
          <a:r>
            <a:rPr lang="en-US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Hindistongacha</a:t>
          </a:r>
          <a:r>
            <a:rPr lang="en-US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Salavkaga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tegdi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.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545811A4-DC18-4E2A-B731-FC2B75C58165}" type="parTrans" cxnId="{B4D72807-9872-49AE-B50D-D128AFE02FEF}">
      <dgm:prSet/>
      <dgm:spPr/>
      <dgm:t>
        <a:bodyPr/>
        <a:lstStyle/>
        <a:p>
          <a:endParaRPr lang="ru-RU"/>
        </a:p>
      </dgm:t>
    </dgm:pt>
    <dgm:pt modelId="{44F8B8A2-87DF-444E-8585-41D2F882B9EF}" type="sibTrans" cxnId="{B4D72807-9872-49AE-B50D-D128AFE02FEF}">
      <dgm:prSet/>
      <dgm:spPr/>
      <dgm:t>
        <a:bodyPr/>
        <a:lstStyle/>
        <a:p>
          <a:endParaRPr lang="ru-RU"/>
        </a:p>
      </dgm:t>
    </dgm:pt>
    <dgm:pt modelId="{7E4C3460-BB7D-475E-AD5E-C27198D67656}" type="pres">
      <dgm:prSet presAssocID="{9ABD72BE-BB00-4CB2-87D2-1FE650FBD5C7}" presName="linearFlow" presStyleCnt="0">
        <dgm:presLayoutVars>
          <dgm:dir/>
          <dgm:resizeHandles val="exact"/>
        </dgm:presLayoutVars>
      </dgm:prSet>
      <dgm:spPr/>
    </dgm:pt>
    <dgm:pt modelId="{1D36CFBF-9C34-440D-ABCB-B77AF8ADCBF7}" type="pres">
      <dgm:prSet presAssocID="{A6E63C4E-0DB6-4C8A-87F1-89CBBF6C5E7A}" presName="composite" presStyleCnt="0"/>
      <dgm:spPr/>
    </dgm:pt>
    <dgm:pt modelId="{912EDF26-C2C2-46A8-8EFE-5B216FC4AC66}" type="pres">
      <dgm:prSet presAssocID="{A6E63C4E-0DB6-4C8A-87F1-89CBBF6C5E7A}" presName="imgShp" presStyleLbl="fgImgPlace1" presStyleIdx="0" presStyleCnt="3" custLinFactNeighborX="-24117" custLinFactNeighborY="123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A698721-8C97-4A61-B3C1-2D273BF9DB80}" type="pres">
      <dgm:prSet presAssocID="{A6E63C4E-0DB6-4C8A-87F1-89CBBF6C5E7A}" presName="txShp" presStyleLbl="node1" presStyleIdx="0" presStyleCnt="3" custScaleX="12516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56F48D-EFFE-4470-80BE-043C3B7F7A8F}" type="pres">
      <dgm:prSet presAssocID="{58FD395D-964E-4E13-8D29-6627BC18105C}" presName="spacing" presStyleCnt="0"/>
      <dgm:spPr/>
    </dgm:pt>
    <dgm:pt modelId="{54B76A98-9E07-4E36-8727-5197BF7B5BE1}" type="pres">
      <dgm:prSet presAssocID="{CB6BF9C4-EBA1-4019-9994-1106F4CA197E}" presName="composite" presStyleCnt="0"/>
      <dgm:spPr/>
    </dgm:pt>
    <dgm:pt modelId="{BC577782-0B3D-4040-83CE-08163C543401}" type="pres">
      <dgm:prSet presAssocID="{CB6BF9C4-EBA1-4019-9994-1106F4CA197E}" presName="imgShp" presStyleLbl="fgImgPlace1" presStyleIdx="1" presStyleCnt="3" custLinFactNeighborX="-25604" custLinFactNeighborY="-103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E878350-1031-4C49-8BD5-B010B2307909}" type="pres">
      <dgm:prSet presAssocID="{CB6BF9C4-EBA1-4019-9994-1106F4CA197E}" presName="txShp" presStyleLbl="node1" presStyleIdx="1" presStyleCnt="3" custScaleX="12806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E86F56-B979-4A66-9FBE-59D78A9D5C8B}" type="pres">
      <dgm:prSet presAssocID="{2CC5F03C-B412-4DAB-9823-1140AF902B60}" presName="spacing" presStyleCnt="0"/>
      <dgm:spPr/>
    </dgm:pt>
    <dgm:pt modelId="{47337E5F-1791-4AAD-A312-32E80C88D3FB}" type="pres">
      <dgm:prSet presAssocID="{D373D6FD-BF8B-43F8-9B38-3463B8C403E5}" presName="composite" presStyleCnt="0"/>
      <dgm:spPr/>
    </dgm:pt>
    <dgm:pt modelId="{BBE28FC9-71B3-488D-B3EF-5FC69A5D1671}" type="pres">
      <dgm:prSet presAssocID="{D373D6FD-BF8B-43F8-9B38-3463B8C403E5}" presName="imgShp" presStyleLbl="fgImgPlace1" presStyleIdx="2" presStyleCnt="3" custLinFactNeighborX="-27004" custLinFactNeighborY="-3299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0424C44-3878-476F-945D-56F9491B1905}" type="pres">
      <dgm:prSet presAssocID="{D373D6FD-BF8B-43F8-9B38-3463B8C403E5}" presName="txShp" presStyleLbl="node1" presStyleIdx="2" presStyleCnt="3" custScaleX="1262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38EA868-9E07-464E-9105-A9CA4E0C84B9}" type="presOf" srcId="{D373D6FD-BF8B-43F8-9B38-3463B8C403E5}" destId="{50424C44-3878-476F-945D-56F9491B1905}" srcOrd="0" destOrd="0" presId="urn:microsoft.com/office/officeart/2005/8/layout/vList3"/>
    <dgm:cxn modelId="{A148DC95-CF2D-4903-8F8D-4E40EE8A13FF}" type="presOf" srcId="{A6E63C4E-0DB6-4C8A-87F1-89CBBF6C5E7A}" destId="{0A698721-8C97-4A61-B3C1-2D273BF9DB80}" srcOrd="0" destOrd="0" presId="urn:microsoft.com/office/officeart/2005/8/layout/vList3"/>
    <dgm:cxn modelId="{6ED805D6-B627-43B8-8568-D1B788D6BABF}" srcId="{9ABD72BE-BB00-4CB2-87D2-1FE650FBD5C7}" destId="{CB6BF9C4-EBA1-4019-9994-1106F4CA197E}" srcOrd="1" destOrd="0" parTransId="{A61916B1-D6EB-44AC-9F13-D67A96354F76}" sibTransId="{2CC5F03C-B412-4DAB-9823-1140AF902B60}"/>
    <dgm:cxn modelId="{11B5C44D-9C79-4958-AE50-463A4DE151D8}" type="presOf" srcId="{9ABD72BE-BB00-4CB2-87D2-1FE650FBD5C7}" destId="{7E4C3460-BB7D-475E-AD5E-C27198D67656}" srcOrd="0" destOrd="0" presId="urn:microsoft.com/office/officeart/2005/8/layout/vList3"/>
    <dgm:cxn modelId="{B11DDC84-C603-4546-80A7-EB073A27F657}" type="presOf" srcId="{CB6BF9C4-EBA1-4019-9994-1106F4CA197E}" destId="{1E878350-1031-4C49-8BD5-B010B2307909}" srcOrd="0" destOrd="0" presId="urn:microsoft.com/office/officeart/2005/8/layout/vList3"/>
    <dgm:cxn modelId="{95208562-461B-40CD-B1FA-58C1D8DC90D7}" srcId="{9ABD72BE-BB00-4CB2-87D2-1FE650FBD5C7}" destId="{A6E63C4E-0DB6-4C8A-87F1-89CBBF6C5E7A}" srcOrd="0" destOrd="0" parTransId="{5E28158C-7807-440A-A679-507BE1001D1C}" sibTransId="{58FD395D-964E-4E13-8D29-6627BC18105C}"/>
    <dgm:cxn modelId="{B4D72807-9872-49AE-B50D-D128AFE02FEF}" srcId="{9ABD72BE-BB00-4CB2-87D2-1FE650FBD5C7}" destId="{D373D6FD-BF8B-43F8-9B38-3463B8C403E5}" srcOrd="2" destOrd="0" parTransId="{545811A4-DC18-4E2A-B731-FC2B75C58165}" sibTransId="{44F8B8A2-87DF-444E-8585-41D2F882B9EF}"/>
    <dgm:cxn modelId="{0C928211-C8A8-4CBB-B4AD-51F6A74CC6DA}" type="presParOf" srcId="{7E4C3460-BB7D-475E-AD5E-C27198D67656}" destId="{1D36CFBF-9C34-440D-ABCB-B77AF8ADCBF7}" srcOrd="0" destOrd="0" presId="urn:microsoft.com/office/officeart/2005/8/layout/vList3"/>
    <dgm:cxn modelId="{2C2A5690-7A6C-4EEF-BEE6-D2CF0C510D02}" type="presParOf" srcId="{1D36CFBF-9C34-440D-ABCB-B77AF8ADCBF7}" destId="{912EDF26-C2C2-46A8-8EFE-5B216FC4AC66}" srcOrd="0" destOrd="0" presId="urn:microsoft.com/office/officeart/2005/8/layout/vList3"/>
    <dgm:cxn modelId="{620A4F2C-5449-4BD3-A4F5-273BD8C971C0}" type="presParOf" srcId="{1D36CFBF-9C34-440D-ABCB-B77AF8ADCBF7}" destId="{0A698721-8C97-4A61-B3C1-2D273BF9DB80}" srcOrd="1" destOrd="0" presId="urn:microsoft.com/office/officeart/2005/8/layout/vList3"/>
    <dgm:cxn modelId="{262E9D99-0C49-4B55-9B17-E9B0239F8EF1}" type="presParOf" srcId="{7E4C3460-BB7D-475E-AD5E-C27198D67656}" destId="{2F56F48D-EFFE-4470-80BE-043C3B7F7A8F}" srcOrd="1" destOrd="0" presId="urn:microsoft.com/office/officeart/2005/8/layout/vList3"/>
    <dgm:cxn modelId="{195F69E5-00B7-4CAC-8881-87B2D5551A41}" type="presParOf" srcId="{7E4C3460-BB7D-475E-AD5E-C27198D67656}" destId="{54B76A98-9E07-4E36-8727-5197BF7B5BE1}" srcOrd="2" destOrd="0" presId="urn:microsoft.com/office/officeart/2005/8/layout/vList3"/>
    <dgm:cxn modelId="{3386D8F1-3F1B-47B7-BB8A-9DEF8253089F}" type="presParOf" srcId="{54B76A98-9E07-4E36-8727-5197BF7B5BE1}" destId="{BC577782-0B3D-4040-83CE-08163C543401}" srcOrd="0" destOrd="0" presId="urn:microsoft.com/office/officeart/2005/8/layout/vList3"/>
    <dgm:cxn modelId="{21290AC5-A7F5-40AF-BC02-6786B8189EF0}" type="presParOf" srcId="{54B76A98-9E07-4E36-8727-5197BF7B5BE1}" destId="{1E878350-1031-4C49-8BD5-B010B2307909}" srcOrd="1" destOrd="0" presId="urn:microsoft.com/office/officeart/2005/8/layout/vList3"/>
    <dgm:cxn modelId="{D3CDF5E7-E220-4D33-8596-4272009F4BEA}" type="presParOf" srcId="{7E4C3460-BB7D-475E-AD5E-C27198D67656}" destId="{92E86F56-B979-4A66-9FBE-59D78A9D5C8B}" srcOrd="3" destOrd="0" presId="urn:microsoft.com/office/officeart/2005/8/layout/vList3"/>
    <dgm:cxn modelId="{388A93A4-3A8F-4C1E-A67D-68F1209101D7}" type="presParOf" srcId="{7E4C3460-BB7D-475E-AD5E-C27198D67656}" destId="{47337E5F-1791-4AAD-A312-32E80C88D3FB}" srcOrd="4" destOrd="0" presId="urn:microsoft.com/office/officeart/2005/8/layout/vList3"/>
    <dgm:cxn modelId="{956A0CA7-7521-402E-8823-235050DF249F}" type="presParOf" srcId="{47337E5F-1791-4AAD-A312-32E80C88D3FB}" destId="{BBE28FC9-71B3-488D-B3EF-5FC69A5D1671}" srcOrd="0" destOrd="0" presId="urn:microsoft.com/office/officeart/2005/8/layout/vList3"/>
    <dgm:cxn modelId="{948BED2E-16A8-494A-B308-A8CEACE8C88C}" type="presParOf" srcId="{47337E5F-1791-4AAD-A312-32E80C88D3FB}" destId="{50424C44-3878-476F-945D-56F9491B190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0AC39-C295-43BC-849E-C59BC671EF8F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808803EC-B458-4FEA-AA8F-7604B080C72C}">
      <dgm:prSet phldrT="[Текст]"/>
      <dgm:spPr/>
      <dgm:t>
        <a:bodyPr/>
        <a:lstStyle/>
        <a:p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Mill.avv</a:t>
          </a:r>
          <a:r>
            <a:rPr lang="en-US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. 280 </a:t>
          </a:r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yilda</a:t>
          </a:r>
          <a:r>
            <a:rPr lang="en-US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Salavka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vafot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etadi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.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Salavkiylar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davlati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taxtiga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Antiox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o’tiradi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.</a:t>
          </a:r>
          <a:endParaRPr lang="ru-RU" dirty="0" smtClean="0">
            <a:latin typeface="Times New Roman" pitchFamily="18" charset="0"/>
            <a:cs typeface="Times New Roman" pitchFamily="18" charset="0"/>
          </a:endParaRPr>
        </a:p>
      </dgm:t>
    </dgm:pt>
    <dgm:pt modelId="{B8A8E4F5-E155-4AC6-BA9D-2DA9AA0F956E}" type="parTrans" cxnId="{ACD776CA-5BFB-4AF9-A88D-F3ED4C464902}">
      <dgm:prSet/>
      <dgm:spPr/>
      <dgm:t>
        <a:bodyPr/>
        <a:lstStyle/>
        <a:p>
          <a:endParaRPr lang="ru-RU"/>
        </a:p>
      </dgm:t>
    </dgm:pt>
    <dgm:pt modelId="{4E17B6CB-17F4-4041-AB43-7C98E4046BDE}" type="sibTrans" cxnId="{ACD776CA-5BFB-4AF9-A88D-F3ED4C464902}">
      <dgm:prSet/>
      <dgm:spPr/>
      <dgm:t>
        <a:bodyPr/>
        <a:lstStyle/>
        <a:p>
          <a:endParaRPr lang="ru-RU"/>
        </a:p>
      </dgm:t>
    </dgm:pt>
    <dgm:pt modelId="{7EEA7DD5-2DB3-4853-BB28-0ACC879B0BDD}">
      <dgm:prSet/>
      <dgm:spPr/>
      <dgm:t>
        <a:bodyPr/>
        <a:lstStyle/>
        <a:p>
          <a:r>
            <a:rPr lang="en-US" dirty="0" err="1" smtClean="0">
              <a:latin typeface="Times New Roman" pitchFamily="18" charset="0"/>
              <a:cs typeface="Times New Roman" pitchFamily="18" charset="0"/>
            </a:rPr>
            <a:t>Chunki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g’arbiy</a:t>
          </a:r>
          <a:r>
            <a:rPr lang="en-US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viloyatdagi</a:t>
          </a:r>
          <a:r>
            <a:rPr lang="en-US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harbiy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vaziyat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,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uning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qo’shin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bilan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birga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bo’lishini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taqazo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etar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edi</a:t>
          </a:r>
          <a:endParaRPr lang="ru-RU" dirty="0">
            <a:latin typeface="Times New Roman" pitchFamily="18" charset="0"/>
            <a:cs typeface="Times New Roman" pitchFamily="18" charset="0"/>
          </a:endParaRPr>
        </a:p>
      </dgm:t>
    </dgm:pt>
    <dgm:pt modelId="{22D2E7BF-B379-41C6-9C4F-9FE5BF528B2E}" type="parTrans" cxnId="{E1C975B0-2146-4FC9-9531-F0E80B1EC15F}">
      <dgm:prSet/>
      <dgm:spPr/>
      <dgm:t>
        <a:bodyPr/>
        <a:lstStyle/>
        <a:p>
          <a:endParaRPr lang="ru-RU"/>
        </a:p>
      </dgm:t>
    </dgm:pt>
    <dgm:pt modelId="{7B873655-9212-40F0-94C8-C381BA192173}" type="sibTrans" cxnId="{E1C975B0-2146-4FC9-9531-F0E80B1EC15F}">
      <dgm:prSet/>
      <dgm:spPr/>
      <dgm:t>
        <a:bodyPr/>
        <a:lstStyle/>
        <a:p>
          <a:endParaRPr lang="ru-RU"/>
        </a:p>
      </dgm:t>
    </dgm:pt>
    <dgm:pt modelId="{085F3D5C-495B-49D0-A518-C2C6D82D4E57}">
      <dgm:prSet/>
      <dgm:spPr/>
      <dgm:t>
        <a:bodyPr/>
        <a:lstStyle/>
        <a:p>
          <a:r>
            <a:rPr lang="en-US" dirty="0" smtClean="0">
              <a:latin typeface="Times New Roman" pitchFamily="18" charset="0"/>
              <a:cs typeface="Times New Roman" pitchFamily="18" charset="0"/>
            </a:rPr>
            <a:t>Ana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shu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davrdan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boshlab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sharqiy</a:t>
          </a:r>
          <a:r>
            <a:rPr lang="en-US" b="1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b="1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satrapliklar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Antiox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I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e’tibori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va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faoliyatidan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chetda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dirty="0" err="1" smtClean="0">
              <a:latin typeface="Times New Roman" pitchFamily="18" charset="0"/>
              <a:cs typeface="Times New Roman" pitchFamily="18" charset="0"/>
            </a:rPr>
            <a:t>qoladi</a:t>
          </a:r>
          <a:r>
            <a:rPr lang="en-US" dirty="0" smtClean="0">
              <a:latin typeface="Times New Roman" pitchFamily="18" charset="0"/>
              <a:cs typeface="Times New Roman" pitchFamily="18" charset="0"/>
            </a:rPr>
            <a:t>.</a:t>
          </a:r>
          <a:endParaRPr lang="ru-RU" dirty="0" smtClean="0">
            <a:latin typeface="Times New Roman" pitchFamily="18" charset="0"/>
            <a:cs typeface="Times New Roman" pitchFamily="18" charset="0"/>
          </a:endParaRPr>
        </a:p>
      </dgm:t>
    </dgm:pt>
    <dgm:pt modelId="{0B8D2BC7-6CAB-446A-B3F0-456E1649AFE0}" type="parTrans" cxnId="{7FCF172F-D37D-4801-9FD5-F2EB7075004A}">
      <dgm:prSet/>
      <dgm:spPr/>
      <dgm:t>
        <a:bodyPr/>
        <a:lstStyle/>
        <a:p>
          <a:endParaRPr lang="ru-RU"/>
        </a:p>
      </dgm:t>
    </dgm:pt>
    <dgm:pt modelId="{6E4B418A-B9EF-473A-9411-2B1E4F52D739}" type="sibTrans" cxnId="{7FCF172F-D37D-4801-9FD5-F2EB7075004A}">
      <dgm:prSet/>
      <dgm:spPr/>
      <dgm:t>
        <a:bodyPr/>
        <a:lstStyle/>
        <a:p>
          <a:endParaRPr lang="ru-RU"/>
        </a:p>
      </dgm:t>
    </dgm:pt>
    <dgm:pt modelId="{FE6137A2-1B95-4A9C-BAFB-80DEFFE37906}" type="pres">
      <dgm:prSet presAssocID="{11A0AC39-C295-43BC-849E-C59BC671EF8F}" presName="compositeShape" presStyleCnt="0">
        <dgm:presLayoutVars>
          <dgm:dir/>
          <dgm:resizeHandles/>
        </dgm:presLayoutVars>
      </dgm:prSet>
      <dgm:spPr/>
    </dgm:pt>
    <dgm:pt modelId="{5B71A4A4-F4A8-43DE-990D-AAFD50FC5C22}" type="pres">
      <dgm:prSet presAssocID="{11A0AC39-C295-43BC-849E-C59BC671EF8F}" presName="pyramid" presStyleLbl="node1" presStyleIdx="0" presStyleCnt="1"/>
      <dgm:spPr/>
    </dgm:pt>
    <dgm:pt modelId="{62F3589C-A467-4B58-A87B-5ABA082A6EEF}" type="pres">
      <dgm:prSet presAssocID="{11A0AC39-C295-43BC-849E-C59BC671EF8F}" presName="theList" presStyleCnt="0"/>
      <dgm:spPr/>
    </dgm:pt>
    <dgm:pt modelId="{28F8C91E-C5A3-42C0-A60C-B300741132D3}" type="pres">
      <dgm:prSet presAssocID="{808803EC-B458-4FEA-AA8F-7604B080C72C}" presName="aNode" presStyleLbl="fgAcc1" presStyleIdx="0" presStyleCnt="3" custScaleX="127882" custScaleY="85074" custLinFactNeighborX="-603" custLinFactNeighborY="-4105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BB4471-3CEF-4441-B9E7-158B2E68D45D}" type="pres">
      <dgm:prSet presAssocID="{808803EC-B458-4FEA-AA8F-7604B080C72C}" presName="aSpace" presStyleCnt="0"/>
      <dgm:spPr/>
    </dgm:pt>
    <dgm:pt modelId="{77E83F74-C484-49E8-B65F-516F31645C26}" type="pres">
      <dgm:prSet presAssocID="{085F3D5C-495B-49D0-A518-C2C6D82D4E57}" presName="aNode" presStyleLbl="fgAcc1" presStyleIdx="1" presStyleCnt="3" custScaleX="129763" custLinFactNeighborX="5143" custLinFactNeighborY="-1583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8B748A-A9AD-4F50-B7A4-8B50C7F30465}" type="pres">
      <dgm:prSet presAssocID="{085F3D5C-495B-49D0-A518-C2C6D82D4E57}" presName="aSpace" presStyleCnt="0"/>
      <dgm:spPr/>
    </dgm:pt>
    <dgm:pt modelId="{1326A361-4D96-4387-B14A-5A2C74B5838F}" type="pres">
      <dgm:prSet presAssocID="{7EEA7DD5-2DB3-4853-BB28-0ACC879B0BDD}" presName="aNode" presStyleLbl="fgAcc1" presStyleIdx="2" presStyleCnt="3" custScaleX="127332" custScaleY="94931" custLinFactNeighborX="5826" custLinFactNeighborY="-1148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1B4551D-25AD-4E4A-989C-10DF88978475}" type="pres">
      <dgm:prSet presAssocID="{7EEA7DD5-2DB3-4853-BB28-0ACC879B0BDD}" presName="aSpace" presStyleCnt="0"/>
      <dgm:spPr/>
    </dgm:pt>
  </dgm:ptLst>
  <dgm:cxnLst>
    <dgm:cxn modelId="{BC3F6445-78E2-4A35-81D8-CAA6C4DBB3A3}" type="presOf" srcId="{808803EC-B458-4FEA-AA8F-7604B080C72C}" destId="{28F8C91E-C5A3-42C0-A60C-B300741132D3}" srcOrd="0" destOrd="0" presId="urn:microsoft.com/office/officeart/2005/8/layout/pyramid2"/>
    <dgm:cxn modelId="{E1C975B0-2146-4FC9-9531-F0E80B1EC15F}" srcId="{11A0AC39-C295-43BC-849E-C59BC671EF8F}" destId="{7EEA7DD5-2DB3-4853-BB28-0ACC879B0BDD}" srcOrd="2" destOrd="0" parTransId="{22D2E7BF-B379-41C6-9C4F-9FE5BF528B2E}" sibTransId="{7B873655-9212-40F0-94C8-C381BA192173}"/>
    <dgm:cxn modelId="{34A8622F-D217-4BC8-9725-176E127D4864}" type="presOf" srcId="{11A0AC39-C295-43BC-849E-C59BC671EF8F}" destId="{FE6137A2-1B95-4A9C-BAFB-80DEFFE37906}" srcOrd="0" destOrd="0" presId="urn:microsoft.com/office/officeart/2005/8/layout/pyramid2"/>
    <dgm:cxn modelId="{7A0A792F-0C5C-4A69-8F88-7996603AFB04}" type="presOf" srcId="{085F3D5C-495B-49D0-A518-C2C6D82D4E57}" destId="{77E83F74-C484-49E8-B65F-516F31645C26}" srcOrd="0" destOrd="0" presId="urn:microsoft.com/office/officeart/2005/8/layout/pyramid2"/>
    <dgm:cxn modelId="{49685522-6C72-4BB3-BD75-E552EE75A132}" type="presOf" srcId="{7EEA7DD5-2DB3-4853-BB28-0ACC879B0BDD}" destId="{1326A361-4D96-4387-B14A-5A2C74B5838F}" srcOrd="0" destOrd="0" presId="urn:microsoft.com/office/officeart/2005/8/layout/pyramid2"/>
    <dgm:cxn modelId="{ACD776CA-5BFB-4AF9-A88D-F3ED4C464902}" srcId="{11A0AC39-C295-43BC-849E-C59BC671EF8F}" destId="{808803EC-B458-4FEA-AA8F-7604B080C72C}" srcOrd="0" destOrd="0" parTransId="{B8A8E4F5-E155-4AC6-BA9D-2DA9AA0F956E}" sibTransId="{4E17B6CB-17F4-4041-AB43-7C98E4046BDE}"/>
    <dgm:cxn modelId="{7FCF172F-D37D-4801-9FD5-F2EB7075004A}" srcId="{11A0AC39-C295-43BC-849E-C59BC671EF8F}" destId="{085F3D5C-495B-49D0-A518-C2C6D82D4E57}" srcOrd="1" destOrd="0" parTransId="{0B8D2BC7-6CAB-446A-B3F0-456E1649AFE0}" sibTransId="{6E4B418A-B9EF-473A-9411-2B1E4F52D739}"/>
    <dgm:cxn modelId="{5B458EBD-F101-4593-B0A3-9A211674B521}" type="presParOf" srcId="{FE6137A2-1B95-4A9C-BAFB-80DEFFE37906}" destId="{5B71A4A4-F4A8-43DE-990D-AAFD50FC5C22}" srcOrd="0" destOrd="0" presId="urn:microsoft.com/office/officeart/2005/8/layout/pyramid2"/>
    <dgm:cxn modelId="{CACE2D6A-D10A-4CC0-99B8-78F40CA562CC}" type="presParOf" srcId="{FE6137A2-1B95-4A9C-BAFB-80DEFFE37906}" destId="{62F3589C-A467-4B58-A87B-5ABA082A6EEF}" srcOrd="1" destOrd="0" presId="urn:microsoft.com/office/officeart/2005/8/layout/pyramid2"/>
    <dgm:cxn modelId="{06AD74A1-355E-43F8-A0EB-EDE574C64CB6}" type="presParOf" srcId="{62F3589C-A467-4B58-A87B-5ABA082A6EEF}" destId="{28F8C91E-C5A3-42C0-A60C-B300741132D3}" srcOrd="0" destOrd="0" presId="urn:microsoft.com/office/officeart/2005/8/layout/pyramid2"/>
    <dgm:cxn modelId="{78D923AA-84D5-424D-9317-E86979A3EECF}" type="presParOf" srcId="{62F3589C-A467-4B58-A87B-5ABA082A6EEF}" destId="{0FBB4471-3CEF-4441-B9E7-158B2E68D45D}" srcOrd="1" destOrd="0" presId="urn:microsoft.com/office/officeart/2005/8/layout/pyramid2"/>
    <dgm:cxn modelId="{BAC5F1EF-B38B-4E76-90BD-6E8D4E25736C}" type="presParOf" srcId="{62F3589C-A467-4B58-A87B-5ABA082A6EEF}" destId="{77E83F74-C484-49E8-B65F-516F31645C26}" srcOrd="2" destOrd="0" presId="urn:microsoft.com/office/officeart/2005/8/layout/pyramid2"/>
    <dgm:cxn modelId="{3EBE76E0-4D21-46B6-9D75-1D19F72D81C3}" type="presParOf" srcId="{62F3589C-A467-4B58-A87B-5ABA082A6EEF}" destId="{918B748A-A9AD-4F50-B7A4-8B50C7F30465}" srcOrd="3" destOrd="0" presId="urn:microsoft.com/office/officeart/2005/8/layout/pyramid2"/>
    <dgm:cxn modelId="{5069A69F-0C49-43D3-9F70-29890CF1BA40}" type="presParOf" srcId="{62F3589C-A467-4B58-A87B-5ABA082A6EEF}" destId="{1326A361-4D96-4387-B14A-5A2C74B5838F}" srcOrd="4" destOrd="0" presId="urn:microsoft.com/office/officeart/2005/8/layout/pyramid2"/>
    <dgm:cxn modelId="{866F343A-0879-4074-B5DF-BED855CC7983}" type="presParOf" srcId="{62F3589C-A467-4B58-A87B-5ABA082A6EEF}" destId="{61B4551D-25AD-4E4A-989C-10DF88978475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98721-8C97-4A61-B3C1-2D273BF9DB80}">
      <dsp:nvSpPr>
        <dsp:cNvPr id="0" name=""/>
        <dsp:cNvSpPr/>
      </dsp:nvSpPr>
      <dsp:spPr>
        <a:xfrm rot="10800000">
          <a:off x="538039" y="1895"/>
          <a:ext cx="5074150" cy="112877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7757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Makedoniya</a:t>
          </a:r>
          <a:r>
            <a:rPr lang="en-US" sz="2300" b="0" kern="1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smtClean="0">
              <a:latin typeface="Times New Roman" pitchFamily="18" charset="0"/>
              <a:cs typeface="Times New Roman" pitchFamily="18" charset="0"/>
            </a:rPr>
            <a:t>– </a:t>
          </a:r>
          <a:r>
            <a:rPr lang="en-US" sz="2300" b="1" kern="1200" dirty="0" err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Antiox</a:t>
          </a:r>
          <a:r>
            <a:rPr lang="en-US" sz="2300" b="1" kern="12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  </a:t>
          </a:r>
          <a:r>
            <a:rPr lang="en-US" sz="2300" b="1" kern="1200" dirty="0" err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avlodlariga</a:t>
          </a:r>
          <a:endParaRPr lang="ru-RU" sz="2300" b="1" kern="1200" dirty="0">
            <a:solidFill>
              <a:srgbClr val="002060"/>
            </a:solidFill>
            <a:latin typeface="Times New Roman" pitchFamily="18" charset="0"/>
            <a:cs typeface="Times New Roman" pitchFamily="18" charset="0"/>
          </a:endParaRPr>
        </a:p>
      </dsp:txBody>
      <dsp:txXfrm rot="10800000">
        <a:off x="820232" y="1895"/>
        <a:ext cx="4791957" cy="1128772"/>
      </dsp:txXfrm>
    </dsp:sp>
    <dsp:sp modelId="{912EDF26-C2C2-46A8-8EFE-5B216FC4AC66}">
      <dsp:nvSpPr>
        <dsp:cNvPr id="0" name=""/>
        <dsp:cNvSpPr/>
      </dsp:nvSpPr>
      <dsp:spPr>
        <a:xfrm>
          <a:off x="211583" y="15778"/>
          <a:ext cx="1128772" cy="112877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878350-1031-4C49-8BD5-B010B2307909}">
      <dsp:nvSpPr>
        <dsp:cNvPr id="0" name=""/>
        <dsp:cNvSpPr/>
      </dsp:nvSpPr>
      <dsp:spPr>
        <a:xfrm rot="10800000">
          <a:off x="452305" y="1467613"/>
          <a:ext cx="5191388" cy="112877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7757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Misr</a:t>
          </a:r>
          <a:r>
            <a:rPr lang="en-US" sz="2300" kern="1200" dirty="0" smtClean="0">
              <a:latin typeface="Times New Roman" pitchFamily="18" charset="0"/>
              <a:cs typeface="Times New Roman" pitchFamily="18" charset="0"/>
            </a:rPr>
            <a:t> – </a:t>
          </a:r>
          <a:r>
            <a:rPr lang="en-US" sz="2300" b="1" kern="1200" dirty="0" err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Ptolamiy</a:t>
          </a:r>
          <a:r>
            <a:rPr lang="en-US" sz="2300" b="1" kern="12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 smtClean="0">
              <a:latin typeface="Times New Roman" pitchFamily="18" charset="0"/>
              <a:cs typeface="Times New Roman" pitchFamily="18" charset="0"/>
            </a:rPr>
            <a:t>avlodlariga</a:t>
          </a:r>
          <a:endParaRPr lang="ru-RU" sz="23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734498" y="1467613"/>
        <a:ext cx="4909195" cy="1128772"/>
      </dsp:txXfrm>
    </dsp:sp>
    <dsp:sp modelId="{BC577782-0B3D-4040-83CE-08163C543401}">
      <dsp:nvSpPr>
        <dsp:cNvPr id="0" name=""/>
        <dsp:cNvSpPr/>
      </dsp:nvSpPr>
      <dsp:spPr>
        <a:xfrm>
          <a:off x="167683" y="1455931"/>
          <a:ext cx="1128772" cy="112877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0424C44-3878-476F-945D-56F9491B1905}">
      <dsp:nvSpPr>
        <dsp:cNvPr id="0" name=""/>
        <dsp:cNvSpPr/>
      </dsp:nvSpPr>
      <dsp:spPr>
        <a:xfrm rot="10800000">
          <a:off x="504109" y="2933332"/>
          <a:ext cx="5119391" cy="1128772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7757" tIns="87630" rIns="163576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Suriyadan</a:t>
          </a:r>
          <a:r>
            <a:rPr lang="en-US" sz="2300" b="1" kern="1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1" kern="1200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tortib</a:t>
          </a:r>
          <a:r>
            <a:rPr lang="en-US" sz="2300" b="1" kern="1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to </a:t>
          </a:r>
          <a:r>
            <a:rPr lang="en-US" sz="2300" b="1" kern="1200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Markaziy</a:t>
          </a:r>
          <a:r>
            <a:rPr lang="en-US" sz="2300" b="1" kern="1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1" kern="1200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Osiyo</a:t>
          </a:r>
          <a:r>
            <a:rPr lang="en-US" sz="2300" b="1" kern="1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1" kern="1200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va</a:t>
          </a:r>
          <a:r>
            <a:rPr lang="en-US" sz="2300" b="1" kern="1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1" kern="1200" dirty="0" err="1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Hindistongacha</a:t>
          </a:r>
          <a:r>
            <a:rPr lang="en-US" sz="2300" b="1" kern="1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1" kern="1200" dirty="0" err="1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rPr>
            <a:t>Salavkaga</a:t>
          </a:r>
          <a:r>
            <a:rPr lang="en-US" sz="23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 smtClean="0">
              <a:latin typeface="Times New Roman" pitchFamily="18" charset="0"/>
              <a:cs typeface="Times New Roman" pitchFamily="18" charset="0"/>
            </a:rPr>
            <a:t>tegdi</a:t>
          </a:r>
          <a:r>
            <a:rPr lang="en-US" sz="2300" kern="1200" dirty="0" smtClean="0">
              <a:latin typeface="Times New Roman" pitchFamily="18" charset="0"/>
              <a:cs typeface="Times New Roman" pitchFamily="18" charset="0"/>
            </a:rPr>
            <a:t>.</a:t>
          </a:r>
          <a:endParaRPr lang="ru-RU" sz="2300" kern="1200" dirty="0">
            <a:latin typeface="Times New Roman" pitchFamily="18" charset="0"/>
            <a:cs typeface="Times New Roman" pitchFamily="18" charset="0"/>
          </a:endParaRPr>
        </a:p>
      </dsp:txBody>
      <dsp:txXfrm rot="10800000">
        <a:off x="786302" y="2933332"/>
        <a:ext cx="4837198" cy="1128772"/>
      </dsp:txXfrm>
    </dsp:sp>
    <dsp:sp modelId="{BBE28FC9-71B3-488D-B3EF-5FC69A5D1671}">
      <dsp:nvSpPr>
        <dsp:cNvPr id="0" name=""/>
        <dsp:cNvSpPr/>
      </dsp:nvSpPr>
      <dsp:spPr>
        <a:xfrm>
          <a:off x="167685" y="2896094"/>
          <a:ext cx="1128772" cy="112877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0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50800" dir="5400000" rotWithShape="0">
            <a:srgbClr val="4E3B3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0C17A4A-B04D-4B6B-BE9E-050F99F6A57A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C93D109-0417-47EB-9560-B502B011311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180770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10547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278AFA1-9584-4202-9E59-217442FA1551}" type="slidenum">
              <a:rPr lang="ru-RU" altLang="ru-RU"/>
              <a:pPr eaLnBrk="1" hangingPunct="1"/>
              <a:t>11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uz-Cyrl-UZ" altLang="ru-RU" smtClean="0"/>
              <a:t>И.М.Дьяконов, В.А.Якобсон. «Номовые государства» ВДИ, 1994 - С. 3-11.</a:t>
            </a:r>
            <a:endParaRPr lang="ru-RU" altLang="ru-RU" smtClean="0"/>
          </a:p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10650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21EBCA-9A30-4D10-BA57-2CFDF58119F3}" type="slidenum">
              <a:rPr lang="ru-RU" altLang="ru-RU">
                <a:solidFill>
                  <a:srgbClr val="000000"/>
                </a:solidFill>
              </a:rPr>
              <a:pPr eaLnBrk="1" hangingPunct="1"/>
              <a:t>30</a:t>
            </a:fld>
            <a:endParaRPr lang="ru-RU" altLang="ru-RU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1075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C6A8E34-AD74-4025-882E-ED3C34B3FF28}" type="slidenum">
              <a:rPr lang="ru-RU" altLang="ru-RU"/>
              <a:pPr eaLnBrk="1" hangingPunct="1"/>
              <a:t>54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10854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A5B3944-4F97-48AA-9FE4-E623A98BFF1C}" type="slidenum">
              <a:rPr lang="ru-RU" altLang="ru-RU"/>
              <a:pPr eaLnBrk="1" hangingPunct="1"/>
              <a:t>55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10957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FB8F16F-FB54-4BF2-BD11-FCD961D60BC4}" type="slidenum">
              <a:rPr lang="ru-RU" altLang="ru-RU"/>
              <a:pPr eaLnBrk="1" hangingPunct="1"/>
              <a:t>56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11059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EF54D42-0149-4738-95E5-BA106D8CD6A3}" type="slidenum">
              <a:rPr lang="ru-RU" altLang="ru-RU"/>
              <a:pPr eaLnBrk="1" hangingPunct="1"/>
              <a:t>57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11162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C8ED075-091B-4859-8C95-165B175449F5}" type="slidenum">
              <a:rPr lang="ru-RU" altLang="ru-RU"/>
              <a:pPr eaLnBrk="1" hangingPunct="1"/>
              <a:t>58</a:t>
            </a:fld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ndir un rectangle avec un coin diagonal 7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/>
          <a:lstStyle>
            <a:lvl1pPr marL="0" algn="r">
              <a:defRPr sz="4800"/>
            </a:lvl1pPr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5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5562600" y="6508750"/>
            <a:ext cx="3001963" cy="274638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10"/>
          <p:cNvSpPr>
            <a:spLocks noGrp="1"/>
          </p:cNvSpPr>
          <p:nvPr>
            <p:ph type="sldNum" sz="quarter" idx="11"/>
          </p:nvPr>
        </p:nvSpPr>
        <p:spPr>
          <a:xfrm>
            <a:off x="8639175" y="6508750"/>
            <a:ext cx="463550" cy="274638"/>
          </a:xfrm>
        </p:spPr>
        <p:txBody>
          <a:bodyPr/>
          <a:lstStyle>
            <a:lvl1pPr>
              <a:defRPr/>
            </a:lvl1pPr>
          </a:lstStyle>
          <a:p>
            <a:fld id="{11F9D9C0-4743-4E9B-93CE-3A71BED865A5}" type="slidenum">
              <a:rPr lang="fr-FR" altLang="ru-RU"/>
              <a:pPr/>
              <a:t>‹#›</a:t>
            </a:fld>
            <a:endParaRPr lang="fr-FR" altLang="ru-RU"/>
          </a:p>
        </p:txBody>
      </p:sp>
      <p:sp>
        <p:nvSpPr>
          <p:cNvPr id="7" name="Espace réservé du pied de page 11"/>
          <p:cNvSpPr>
            <a:spLocks noGrp="1"/>
          </p:cNvSpPr>
          <p:nvPr>
            <p:ph type="ftr" sz="quarter" idx="12"/>
          </p:nvPr>
        </p:nvSpPr>
        <p:spPr>
          <a:xfrm>
            <a:off x="1600200" y="6508750"/>
            <a:ext cx="3906838" cy="274638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017290"/>
      </p:ext>
    </p:extLst>
  </p:cSld>
  <p:clrMapOvr>
    <a:masterClrMapping/>
  </p:clrMapOvr>
  <p:transition spd="slow">
    <p:check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e la date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9D6698-BEFF-4AFA-996A-57934183A280}" type="slidenum">
              <a:rPr lang="fr-FR" altLang="ru-RU"/>
              <a:pPr/>
              <a:t>‹#›</a:t>
            </a:fld>
            <a:endParaRPr lang="fr-FR" altLang="ru-RU"/>
          </a:p>
        </p:txBody>
      </p:sp>
    </p:spTree>
    <p:extLst>
      <p:ext uri="{BB962C8B-B14F-4D97-AF65-F5344CB8AC3E}">
        <p14:creationId xmlns:p14="http://schemas.microsoft.com/office/powerpoint/2010/main" val="2060873336"/>
      </p:ext>
    </p:extLst>
  </p:cSld>
  <p:clrMapOvr>
    <a:masterClrMapping/>
  </p:clrMapOvr>
  <p:transition spd="slow">
    <p:check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e la date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D17E12-EBB4-42E2-9546-3FA5DB5E151A}" type="slidenum">
              <a:rPr lang="fr-FR" altLang="ru-RU"/>
              <a:pPr/>
              <a:t>‹#›</a:t>
            </a:fld>
            <a:endParaRPr lang="fr-FR" altLang="ru-RU"/>
          </a:p>
        </p:txBody>
      </p:sp>
    </p:spTree>
    <p:extLst>
      <p:ext uri="{BB962C8B-B14F-4D97-AF65-F5344CB8AC3E}">
        <p14:creationId xmlns:p14="http://schemas.microsoft.com/office/powerpoint/2010/main" val="487033966"/>
      </p:ext>
    </p:extLst>
  </p:cSld>
  <p:clrMapOvr>
    <a:masterClrMapping/>
  </p:clrMapOvr>
  <p:transition spd="slow">
    <p:check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e la date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36DBE-24DF-4E46-97A5-7861E84EC3CF}" type="slidenum">
              <a:rPr lang="fr-FR" altLang="ru-RU"/>
              <a:pPr/>
              <a:t>‹#›</a:t>
            </a:fld>
            <a:endParaRPr lang="fr-FR" altLang="ru-RU"/>
          </a:p>
        </p:txBody>
      </p:sp>
    </p:spTree>
    <p:extLst>
      <p:ext uri="{BB962C8B-B14F-4D97-AF65-F5344CB8AC3E}">
        <p14:creationId xmlns:p14="http://schemas.microsoft.com/office/powerpoint/2010/main" val="2172796395"/>
      </p:ext>
    </p:extLst>
  </p:cSld>
  <p:clrMapOvr>
    <a:masterClrMapping/>
  </p:clrMapOvr>
  <p:transition spd="slow">
    <p:check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5" name="Дата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3DFC2-A9B6-4428-B98F-4BEC4BD73600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fld id="{57E2597A-B105-4BB2-800A-B3D340A9363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37338494"/>
      </p:ext>
    </p:extLst>
  </p:cSld>
  <p:clrMapOvr>
    <a:masterClrMapping/>
  </p:clrMapOvr>
  <p:transition spd="slow">
    <p:check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7" name="Объект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5A3400-5694-40B6-867F-E061928BE90C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fld id="{4AA08608-3759-4658-870C-C399A149BA0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42393052"/>
      </p:ext>
    </p:extLst>
  </p:cSld>
  <p:clrMapOvr>
    <a:masterClrMapping/>
  </p:clrMapOvr>
  <p:transition spd="slow">
    <p:check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ая соединительная линия 3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93274-B935-4393-A4C0-290629701F7C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7" name="Нижний колонтитул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56DA5D-2EC3-4AAD-A78E-D2A5D9F9DBA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84264851"/>
      </p:ext>
    </p:extLst>
  </p:cSld>
  <p:clrMapOvr>
    <a:masterClrMapping/>
  </p:clrMapOvr>
  <p:transition spd="slow">
    <p:check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Объект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Объект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5B1F6-FD17-44B0-BDCB-931910676213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225432-DCC9-4DA9-AB9D-E10B011B51A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97371156"/>
      </p:ext>
    </p:extLst>
  </p:cSld>
  <p:clrMapOvr>
    <a:masterClrMapping/>
  </p:clrMapOvr>
  <p:transition spd="slow">
    <p:check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9" name="Заголовок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28" name="Объект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8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C5567-0A40-49FF-82EC-203FAFF503F5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fld id="{31C0D9B5-D8AF-4056-B4E5-6385F3A152E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04824600"/>
      </p:ext>
    </p:extLst>
  </p:cSld>
  <p:clrMapOvr>
    <a:masterClrMapping/>
  </p:clrMapOvr>
  <p:transition spd="slow">
    <p:check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C158B-7328-4F2C-A240-7E6B316FCA81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4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5821B4-5111-4914-9784-58568FC60F2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19539226"/>
      </p:ext>
    </p:extLst>
  </p:cSld>
  <p:clrMapOvr>
    <a:masterClrMapping/>
  </p:clrMapOvr>
  <p:transition spd="slow">
    <p:check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BE733-637C-4A6A-B912-F8023333F4F9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3" name="Нижний колонтитул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5939DC-C86F-4A39-A0F5-27F1AAB8AFF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98214115"/>
      </p:ext>
    </p:extLst>
  </p:cSld>
  <p:clrMapOvr>
    <a:masterClrMapping/>
  </p:clrMapOvr>
  <p:transition spd="slow">
    <p:check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>
          <a:xfrm>
            <a:off x="588963" y="1423988"/>
            <a:ext cx="800100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87413-DF30-4AA3-9C42-0C67490D537F}" type="slidenum">
              <a:rPr lang="fr-FR" altLang="ru-RU"/>
              <a:pPr/>
              <a:t>‹#›</a:t>
            </a:fld>
            <a:endParaRPr lang="fr-FR" altLang="ru-RU"/>
          </a:p>
        </p:txBody>
      </p:sp>
    </p:spTree>
    <p:extLst>
      <p:ext uri="{BB962C8B-B14F-4D97-AF65-F5344CB8AC3E}">
        <p14:creationId xmlns:p14="http://schemas.microsoft.com/office/powerpoint/2010/main" val="4082400383"/>
      </p:ext>
    </p:extLst>
  </p:cSld>
  <p:clrMapOvr>
    <a:masterClrMapping/>
  </p:clrMapOvr>
  <p:transition spd="slow">
    <p:check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Объект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69EC9-EBFA-4B1C-88C7-F9BFE2025ED1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7" name="Нижний колонтитул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9E36-0319-4055-BBB4-587CEF89500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90763187"/>
      </p:ext>
    </p:extLst>
  </p:cSld>
  <p:clrMapOvr>
    <a:masterClrMapping/>
  </p:clrMapOvr>
  <p:transition spd="slow">
    <p:check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6" name="Текст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93DE5-B388-4340-BA6D-2BC25736FD3A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632A00-3342-44A3-B2BE-02FF6620097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98344416"/>
      </p:ext>
    </p:extLst>
  </p:cSld>
  <p:clrMapOvr>
    <a:masterClrMapping/>
  </p:clrMapOvr>
  <p:transition spd="slow">
    <p:check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62AA9-6AE4-43F0-9B84-C2FD5F09E03F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F69E0C-7B8E-4963-B2CB-0C4FBB5BA2B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96228874"/>
      </p:ext>
    </p:extLst>
  </p:cSld>
  <p:clrMapOvr>
    <a:masterClrMapping/>
  </p:clrMapOvr>
  <p:transition spd="slow">
    <p:checker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378E0-A382-428B-9088-9F9EAE2535CC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B63F87-CDDA-4D92-ADA6-5D75B40EDD3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95468174"/>
      </p:ext>
    </p:extLst>
  </p:cSld>
  <p:clrMapOvr>
    <a:masterClrMapping/>
  </p:clrMapOvr>
  <p:transition spd="slow">
    <p:checker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12 w 1722"/>
                <a:gd name="T1" fmla="*/ 61 h 66"/>
                <a:gd name="T2" fmla="*/ 1712 w 1722"/>
                <a:gd name="T3" fmla="*/ 55 h 66"/>
                <a:gd name="T4" fmla="*/ 0 w 1722"/>
                <a:gd name="T5" fmla="*/ 0 h 66"/>
                <a:gd name="T6" fmla="*/ 0 w 1722"/>
                <a:gd name="T7" fmla="*/ 43 h 66"/>
                <a:gd name="T8" fmla="*/ 1712 w 1722"/>
                <a:gd name="T9" fmla="*/ 61 h 66"/>
                <a:gd name="T10" fmla="*/ 1712 w 1722"/>
                <a:gd name="T11" fmla="*/ 6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70 w 975"/>
                <a:gd name="T1" fmla="*/ 48 h 101"/>
                <a:gd name="T2" fmla="*/ 970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70 w 975"/>
                <a:gd name="T9" fmla="*/ 48 h 101"/>
                <a:gd name="T10" fmla="*/ 970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31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31 w 2141"/>
                <a:gd name="T7" fmla="*/ 0 h 198"/>
                <a:gd name="T8" fmla="*/ 2131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67 w 2517"/>
                <a:gd name="T1" fmla="*/ 276 h 276"/>
                <a:gd name="T2" fmla="*/ 2502 w 2517"/>
                <a:gd name="T3" fmla="*/ 204 h 276"/>
                <a:gd name="T4" fmla="*/ 2245 w 2517"/>
                <a:gd name="T5" fmla="*/ 0 h 276"/>
                <a:gd name="T6" fmla="*/ 0 w 2517"/>
                <a:gd name="T7" fmla="*/ 276 h 276"/>
                <a:gd name="T8" fmla="*/ 2167 w 2517"/>
                <a:gd name="T9" fmla="*/ 276 h 276"/>
                <a:gd name="T10" fmla="*/ 2167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4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4 w 729"/>
                <a:gd name="T7" fmla="*/ 240 h 240"/>
                <a:gd name="T8" fmla="*/ 724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4 w 729"/>
                <a:gd name="T1" fmla="*/ 318 h 318"/>
                <a:gd name="T2" fmla="*/ 724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4 w 729"/>
                <a:gd name="T9" fmla="*/ 318 h 318"/>
                <a:gd name="T10" fmla="*/ 724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07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grpSp>
          <p:nvGrpSpPr>
            <p:cNvPr id="41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92202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600200"/>
            <a:ext cx="8229600" cy="18288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92203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EE5D76-9B55-4BC6-B04F-C5DF2686067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45506215"/>
      </p:ext>
    </p:extLst>
  </p:cSld>
  <p:clrMapOvr>
    <a:masterClrMapping/>
  </p:clrMapOvr>
  <p:transition spd="slow">
    <p:check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1A0405-41C7-400A-A37D-1DCED958C3A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43617317"/>
      </p:ext>
    </p:extLst>
  </p:cSld>
  <p:clrMapOvr>
    <a:masterClrMapping/>
  </p:clrMapOvr>
  <p:transition spd="slow">
    <p:check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E3932-762F-4051-AFA6-DE91C45F8C0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45772149"/>
      </p:ext>
    </p:extLst>
  </p:cSld>
  <p:clrMapOvr>
    <a:masterClrMapping/>
  </p:clrMapOvr>
  <p:transition spd="slow">
    <p:check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C7A376-7A5E-44C9-98E7-4EC242373B2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08765186"/>
      </p:ext>
    </p:extLst>
  </p:cSld>
  <p:clrMapOvr>
    <a:masterClrMapping/>
  </p:clrMapOvr>
  <p:transition spd="slow">
    <p:check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C5407-33E5-498F-92DB-3AD99459C87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27717309"/>
      </p:ext>
    </p:extLst>
  </p:cSld>
  <p:clrMapOvr>
    <a:masterClrMapping/>
  </p:clrMapOvr>
  <p:transition spd="slow">
    <p:check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E4795E-228B-49E3-AC34-283B26C23E2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0253972"/>
      </p:ext>
    </p:extLst>
  </p:cSld>
  <p:clrMapOvr>
    <a:masterClrMapping/>
  </p:clrMapOvr>
  <p:transition spd="slow">
    <p:check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>
          <a:xfrm>
            <a:off x="1000125" y="3267075"/>
            <a:ext cx="7407275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5562600" y="6513513"/>
            <a:ext cx="3001963" cy="274637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8"/>
          <p:cNvSpPr>
            <a:spLocks noGrp="1"/>
          </p:cNvSpPr>
          <p:nvPr>
            <p:ph type="sldNum" sz="quarter" idx="11"/>
          </p:nvPr>
        </p:nvSpPr>
        <p:spPr>
          <a:xfrm>
            <a:off x="8639175" y="6513513"/>
            <a:ext cx="463550" cy="274637"/>
          </a:xfrm>
        </p:spPr>
        <p:txBody>
          <a:bodyPr/>
          <a:lstStyle>
            <a:lvl1pPr>
              <a:defRPr/>
            </a:lvl1pPr>
          </a:lstStyle>
          <a:p>
            <a:fld id="{8C231C01-0956-414F-9793-80DF70B174E0}" type="slidenum">
              <a:rPr lang="fr-FR" altLang="ru-RU"/>
              <a:pPr/>
              <a:t>‹#›</a:t>
            </a:fld>
            <a:endParaRPr lang="fr-FR" altLang="ru-RU"/>
          </a:p>
        </p:txBody>
      </p:sp>
      <p:sp>
        <p:nvSpPr>
          <p:cNvPr id="7" name="Espace réservé du pied de page 9"/>
          <p:cNvSpPr>
            <a:spLocks noGrp="1"/>
          </p:cNvSpPr>
          <p:nvPr>
            <p:ph type="ftr" sz="quarter" idx="12"/>
          </p:nvPr>
        </p:nvSpPr>
        <p:spPr>
          <a:xfrm>
            <a:off x="1600200" y="6513513"/>
            <a:ext cx="3906838" cy="274637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197135"/>
      </p:ext>
    </p:extLst>
  </p:cSld>
  <p:clrMapOvr>
    <a:masterClrMapping/>
  </p:clrMapOvr>
  <p:transition spd="slow">
    <p:check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E96673-2E28-4E01-A540-900596B5A59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20264806"/>
      </p:ext>
    </p:extLst>
  </p:cSld>
  <p:clrMapOvr>
    <a:masterClrMapping/>
  </p:clrMapOvr>
  <p:transition spd="slow">
    <p:checker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4C7098-C76E-4794-B085-D76FF920884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05412108"/>
      </p:ext>
    </p:extLst>
  </p:cSld>
  <p:clrMapOvr>
    <a:masterClrMapping/>
  </p:clrMapOvr>
  <p:transition spd="slow">
    <p:checker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591185-4109-4C97-8D6D-D32E9A9A245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48419616"/>
      </p:ext>
    </p:extLst>
  </p:cSld>
  <p:clrMapOvr>
    <a:masterClrMapping/>
  </p:clrMapOvr>
  <p:transition spd="slow">
    <p:check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24018D-394C-4E8F-BE71-F6F40828BE3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52129930"/>
      </p:ext>
    </p:extLst>
  </p:cSld>
  <p:clrMapOvr>
    <a:masterClrMapping/>
  </p:clrMapOvr>
  <p:transition spd="slow">
    <p:checker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51F9A3-80E3-4441-B607-74B7B673513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5331882"/>
      </p:ext>
    </p:extLst>
  </p:cSld>
  <p:clrMapOvr>
    <a:masterClrMapping/>
  </p:clrMapOvr>
  <p:transition spd="slow">
    <p:checker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BC6973-DAA1-4428-BC8D-1184ADFD637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46132289"/>
      </p:ext>
    </p:extLst>
  </p:cSld>
  <p:clrMapOvr>
    <a:masterClrMapping/>
  </p:clrMapOvr>
  <p:transition spd="slow">
    <p:checker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7BE25-F77F-419C-868F-C0A77750561E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21C8E0-CCB8-4B61-A1CC-67DF2C945FE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79239399"/>
      </p:ext>
    </p:extLst>
  </p:cSld>
  <p:clrMapOvr>
    <a:masterClrMapping/>
  </p:clrMapOvr>
  <p:transition spd="slow">
    <p:checker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6B7DD-AE4E-4BCF-AAB3-9F98E0AEB2A9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A69F37-E464-421C-A10D-F2C0F427A13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38306923"/>
      </p:ext>
    </p:extLst>
  </p:cSld>
  <p:clrMapOvr>
    <a:masterClrMapping/>
  </p:clrMapOvr>
  <p:transition spd="slow">
    <p:checker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8A6C7D-AFAC-430A-B22D-34A881169C0D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030172-9DFE-4784-B5AE-D26B8782C9F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2857903"/>
      </p:ext>
    </p:extLst>
  </p:cSld>
  <p:clrMapOvr>
    <a:masterClrMapping/>
  </p:clrMapOvr>
  <p:transition spd="slow">
    <p:checker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31555-0001-4199-B8C5-7EA3557B56DF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3EF65A-2F9A-48A1-B73A-D57DB659A9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00644006"/>
      </p:ext>
    </p:extLst>
  </p:cSld>
  <p:clrMapOvr>
    <a:masterClrMapping/>
  </p:clrMapOvr>
  <p:transition spd="slow">
    <p:check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588963" y="1423988"/>
            <a:ext cx="800100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40763" y="6515100"/>
            <a:ext cx="465137" cy="273050"/>
          </a:xfrm>
        </p:spPr>
        <p:txBody>
          <a:bodyPr/>
          <a:lstStyle>
            <a:lvl1pPr>
              <a:defRPr/>
            </a:lvl1pPr>
          </a:lstStyle>
          <a:p>
            <a:fld id="{CDBC6688-9241-4A60-BC67-D816C6EC4DB2}" type="slidenum">
              <a:rPr lang="fr-FR" altLang="ru-RU"/>
              <a:pPr/>
              <a:t>‹#›</a:t>
            </a:fld>
            <a:endParaRPr lang="fr-FR" altLang="ru-RU"/>
          </a:p>
        </p:txBody>
      </p:sp>
    </p:spTree>
    <p:extLst>
      <p:ext uri="{BB962C8B-B14F-4D97-AF65-F5344CB8AC3E}">
        <p14:creationId xmlns:p14="http://schemas.microsoft.com/office/powerpoint/2010/main" val="960390044"/>
      </p:ext>
    </p:extLst>
  </p:cSld>
  <p:clrMapOvr>
    <a:masterClrMapping/>
  </p:clrMapOvr>
  <p:transition spd="slow">
    <p:checker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620F0-FFE0-412E-8F12-E0321ADBCE92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251F01-15AF-470B-8790-FB64710EA08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5556728"/>
      </p:ext>
    </p:extLst>
  </p:cSld>
  <p:clrMapOvr>
    <a:masterClrMapping/>
  </p:clrMapOvr>
  <p:transition spd="slow">
    <p:checker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3AA41E-E4F0-49FD-A274-D4B4E29F202E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678B3-C6CF-4DD8-8E6F-80D771FF79D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65069495"/>
      </p:ext>
    </p:extLst>
  </p:cSld>
  <p:clrMapOvr>
    <a:masterClrMapping/>
  </p:clrMapOvr>
  <p:transition spd="slow">
    <p:checker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39452-6FFB-49E4-B8C3-9EAB5236DAB9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572A5F-FF3E-4C8C-929A-100A88B18F5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27115822"/>
      </p:ext>
    </p:extLst>
  </p:cSld>
  <p:clrMapOvr>
    <a:masterClrMapping/>
  </p:clrMapOvr>
  <p:transition spd="slow">
    <p:checker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A7996-09E8-4386-86AB-830CB1BEFBE2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AF2E6-40D7-4788-A573-94FF6CB228D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16038480"/>
      </p:ext>
    </p:extLst>
  </p:cSld>
  <p:clrMapOvr>
    <a:masterClrMapping/>
  </p:clrMapOvr>
  <p:transition spd="slow">
    <p:checker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28B601-268A-4987-B415-660F60198CD8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9A6129-725A-46DB-9B0D-C28405861B0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87498178"/>
      </p:ext>
    </p:extLst>
  </p:cSld>
  <p:clrMapOvr>
    <a:masterClrMapping/>
  </p:clrMapOvr>
  <p:transition spd="slow">
    <p:checker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0F88A-00AF-4FE9-80C2-E97844E7BF19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55BBA1-F2F1-44FD-A48F-1C240967F60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79582566"/>
      </p:ext>
    </p:extLst>
  </p:cSld>
  <p:clrMapOvr>
    <a:masterClrMapping/>
  </p:clrMapOvr>
  <p:transition spd="slow">
    <p:checker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2DEEA-A9DC-41F2-9442-03A655EECB58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D4DD54-BD42-4DFF-B754-DC8C4203E9F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53291369"/>
      </p:ext>
    </p:extLst>
  </p:cSld>
  <p:clrMapOvr>
    <a:masterClrMapping/>
  </p:clrMapOvr>
  <p:transition spd="slow">
    <p:checker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59875" cy="6870700"/>
            <a:chOff x="0" y="0"/>
            <a:chExt cx="5770" cy="4328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4186"/>
              <a:ext cx="5089" cy="14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1" lang="ru-RU" altLang="ru-RU">
                <a:solidFill>
                  <a:srgbClr val="FFFFFF"/>
                </a:solidFill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0" y="0"/>
              <a:ext cx="5089" cy="12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1" lang="ru-RU" altLang="ru-RU">
                <a:solidFill>
                  <a:srgbClr val="FFFFFF"/>
                </a:solidFill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5010" y="0"/>
              <a:ext cx="758" cy="43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84706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8470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kumimoji="1" lang="ru-RU">
                <a:solidFill>
                  <a:srgbClr val="FFFFFF"/>
                </a:solidFill>
                <a:latin typeface="Arial" charset="0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4944" y="1"/>
              <a:ext cx="816" cy="3974"/>
              <a:chOff x="4944" y="1"/>
              <a:chExt cx="816" cy="3974"/>
            </a:xfrm>
          </p:grpSpPr>
          <p:grpSp>
            <p:nvGrpSpPr>
              <p:cNvPr id="20" name="Group 7"/>
              <p:cNvGrpSpPr>
                <a:grpSpLocks/>
              </p:cNvGrpSpPr>
              <p:nvPr userDrawn="1"/>
            </p:nvGrpSpPr>
            <p:grpSpPr bwMode="auto">
              <a:xfrm>
                <a:off x="5280" y="1"/>
                <a:ext cx="480" cy="1430"/>
                <a:chOff x="5280" y="1"/>
                <a:chExt cx="480" cy="1430"/>
              </a:xfrm>
            </p:grpSpPr>
            <p:grpSp>
              <p:nvGrpSpPr>
                <p:cNvPr id="41" name="Group 8"/>
                <p:cNvGrpSpPr>
                  <a:grpSpLocks/>
                </p:cNvGrpSpPr>
                <p:nvPr userDrawn="1"/>
              </p:nvGrpSpPr>
              <p:grpSpPr bwMode="auto">
                <a:xfrm rot="-5400000">
                  <a:off x="5484" y="0"/>
                  <a:ext cx="174" cy="176"/>
                  <a:chOff x="1657" y="323"/>
                  <a:chExt cx="1691" cy="2560"/>
                </a:xfrm>
              </p:grpSpPr>
              <p:grpSp>
                <p:nvGrpSpPr>
                  <p:cNvPr id="50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1657" y="323"/>
                    <a:ext cx="1691" cy="2560"/>
                    <a:chOff x="1657" y="323"/>
                    <a:chExt cx="1691" cy="2560"/>
                  </a:xfrm>
                </p:grpSpPr>
                <p:sp>
                  <p:nvSpPr>
                    <p:cNvPr id="57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2117" y="323"/>
                      <a:ext cx="1231" cy="2560"/>
                    </a:xfrm>
                    <a:custGeom>
                      <a:avLst/>
                      <a:gdLst>
                        <a:gd name="T0" fmla="*/ 337 w 1231"/>
                        <a:gd name="T1" fmla="*/ 283 h 2560"/>
                        <a:gd name="T2" fmla="*/ 415 w 1231"/>
                        <a:gd name="T3" fmla="*/ 115 h 2560"/>
                        <a:gd name="T4" fmla="*/ 583 w 1231"/>
                        <a:gd name="T5" fmla="*/ 7 h 2560"/>
                        <a:gd name="T6" fmla="*/ 895 w 1231"/>
                        <a:gd name="T7" fmla="*/ 61 h 2560"/>
                        <a:gd name="T8" fmla="*/ 1051 w 1231"/>
                        <a:gd name="T9" fmla="*/ 349 h 2560"/>
                        <a:gd name="T10" fmla="*/ 979 w 1231"/>
                        <a:gd name="T11" fmla="*/ 769 h 2560"/>
                        <a:gd name="T12" fmla="*/ 943 w 1231"/>
                        <a:gd name="T13" fmla="*/ 943 h 2560"/>
                        <a:gd name="T14" fmla="*/ 1105 w 1231"/>
                        <a:gd name="T15" fmla="*/ 1075 h 2560"/>
                        <a:gd name="T16" fmla="*/ 1231 w 1231"/>
                        <a:gd name="T17" fmla="*/ 1525 h 2560"/>
                        <a:gd name="T18" fmla="*/ 1123 w 1231"/>
                        <a:gd name="T19" fmla="*/ 1969 h 2560"/>
                        <a:gd name="T20" fmla="*/ 907 w 1231"/>
                        <a:gd name="T21" fmla="*/ 2077 h 2560"/>
                        <a:gd name="T22" fmla="*/ 721 w 1231"/>
                        <a:gd name="T23" fmla="*/ 2059 h 2560"/>
                        <a:gd name="T24" fmla="*/ 655 w 1231"/>
                        <a:gd name="T25" fmla="*/ 2251 h 2560"/>
                        <a:gd name="T26" fmla="*/ 529 w 1231"/>
                        <a:gd name="T27" fmla="*/ 2527 h 2560"/>
                        <a:gd name="T28" fmla="*/ 211 w 1231"/>
                        <a:gd name="T29" fmla="*/ 2509 h 2560"/>
                        <a:gd name="T30" fmla="*/ 31 w 1231"/>
                        <a:gd name="T31" fmla="*/ 2227 h 2560"/>
                        <a:gd name="T32" fmla="*/ 25 w 1231"/>
                        <a:gd name="T33" fmla="*/ 1969 h 2560"/>
                        <a:gd name="T34" fmla="*/ 145 w 1231"/>
                        <a:gd name="T35" fmla="*/ 1651 h 2560"/>
                        <a:gd name="T36" fmla="*/ 259 w 1231"/>
                        <a:gd name="T37" fmla="*/ 1513 h 2560"/>
                        <a:gd name="T38" fmla="*/ 217 w 1231"/>
                        <a:gd name="T39" fmla="*/ 1729 h 2560"/>
                        <a:gd name="T40" fmla="*/ 73 w 1231"/>
                        <a:gd name="T41" fmla="*/ 2023 h 2560"/>
                        <a:gd name="T42" fmla="*/ 169 w 1231"/>
                        <a:gd name="T43" fmla="*/ 2323 h 2560"/>
                        <a:gd name="T44" fmla="*/ 439 w 1231"/>
                        <a:gd name="T45" fmla="*/ 2431 h 2560"/>
                        <a:gd name="T46" fmla="*/ 595 w 1231"/>
                        <a:gd name="T47" fmla="*/ 2227 h 2560"/>
                        <a:gd name="T48" fmla="*/ 577 w 1231"/>
                        <a:gd name="T49" fmla="*/ 1807 h 2560"/>
                        <a:gd name="T50" fmla="*/ 493 w 1231"/>
                        <a:gd name="T51" fmla="*/ 1531 h 2560"/>
                        <a:gd name="T52" fmla="*/ 535 w 1231"/>
                        <a:gd name="T53" fmla="*/ 1459 h 2560"/>
                        <a:gd name="T54" fmla="*/ 625 w 1231"/>
                        <a:gd name="T55" fmla="*/ 1633 h 2560"/>
                        <a:gd name="T56" fmla="*/ 721 w 1231"/>
                        <a:gd name="T57" fmla="*/ 1933 h 2560"/>
                        <a:gd name="T58" fmla="*/ 967 w 1231"/>
                        <a:gd name="T59" fmla="*/ 1963 h 2560"/>
                        <a:gd name="T60" fmla="*/ 1135 w 1231"/>
                        <a:gd name="T61" fmla="*/ 1687 h 2560"/>
                        <a:gd name="T62" fmla="*/ 1117 w 1231"/>
                        <a:gd name="T63" fmla="*/ 1273 h 2560"/>
                        <a:gd name="T64" fmla="*/ 883 w 1231"/>
                        <a:gd name="T65" fmla="*/ 1057 h 2560"/>
                        <a:gd name="T66" fmla="*/ 679 w 1231"/>
                        <a:gd name="T67" fmla="*/ 1129 h 2560"/>
                        <a:gd name="T68" fmla="*/ 577 w 1231"/>
                        <a:gd name="T69" fmla="*/ 1117 h 2560"/>
                        <a:gd name="T70" fmla="*/ 619 w 1231"/>
                        <a:gd name="T71" fmla="*/ 1033 h 2560"/>
                        <a:gd name="T72" fmla="*/ 811 w 1231"/>
                        <a:gd name="T73" fmla="*/ 937 h 2560"/>
                        <a:gd name="T74" fmla="*/ 949 w 1231"/>
                        <a:gd name="T75" fmla="*/ 613 h 2560"/>
                        <a:gd name="T76" fmla="*/ 883 w 1231"/>
                        <a:gd name="T77" fmla="*/ 175 h 2560"/>
                        <a:gd name="T78" fmla="*/ 619 w 1231"/>
                        <a:gd name="T79" fmla="*/ 103 h 2560"/>
                        <a:gd name="T80" fmla="*/ 391 w 1231"/>
                        <a:gd name="T81" fmla="*/ 355 h 2560"/>
                        <a:gd name="T82" fmla="*/ 403 w 1231"/>
                        <a:gd name="T83" fmla="*/ 763 h 2560"/>
                        <a:gd name="T84" fmla="*/ 343 w 1231"/>
                        <a:gd name="T85" fmla="*/ 949 h 2560"/>
                        <a:gd name="T86" fmla="*/ 289 w 1231"/>
                        <a:gd name="T87" fmla="*/ 685 h 2560"/>
                        <a:gd name="T88" fmla="*/ 307 w 1231"/>
                        <a:gd name="T89" fmla="*/ 367 h 2560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</a:gdLst>
                      <a:ahLst/>
                      <a:cxnLst>
                        <a:cxn ang="T90">
                          <a:pos x="T0" y="T1"/>
                        </a:cxn>
                        <a:cxn ang="T91">
                          <a:pos x="T2" y="T3"/>
                        </a:cxn>
                        <a:cxn ang="T92">
                          <a:pos x="T4" y="T5"/>
                        </a:cxn>
                        <a:cxn ang="T93">
                          <a:pos x="T6" y="T7"/>
                        </a:cxn>
                        <a:cxn ang="T94">
                          <a:pos x="T8" y="T9"/>
                        </a:cxn>
                        <a:cxn ang="T95">
                          <a:pos x="T10" y="T11"/>
                        </a:cxn>
                        <a:cxn ang="T96">
                          <a:pos x="T12" y="T13"/>
                        </a:cxn>
                        <a:cxn ang="T97">
                          <a:pos x="T14" y="T15"/>
                        </a:cxn>
                        <a:cxn ang="T98">
                          <a:pos x="T16" y="T17"/>
                        </a:cxn>
                        <a:cxn ang="T99">
                          <a:pos x="T18" y="T19"/>
                        </a:cxn>
                        <a:cxn ang="T100">
                          <a:pos x="T20" y="T21"/>
                        </a:cxn>
                        <a:cxn ang="T101">
                          <a:pos x="T22" y="T23"/>
                        </a:cxn>
                        <a:cxn ang="T102">
                          <a:pos x="T24" y="T25"/>
                        </a:cxn>
                        <a:cxn ang="T103">
                          <a:pos x="T26" y="T27"/>
                        </a:cxn>
                        <a:cxn ang="T104">
                          <a:pos x="T28" y="T29"/>
                        </a:cxn>
                        <a:cxn ang="T105">
                          <a:pos x="T30" y="T31"/>
                        </a:cxn>
                        <a:cxn ang="T106">
                          <a:pos x="T32" y="T33"/>
                        </a:cxn>
                        <a:cxn ang="T107">
                          <a:pos x="T34" y="T35"/>
                        </a:cxn>
                        <a:cxn ang="T108">
                          <a:pos x="T36" y="T37"/>
                        </a:cxn>
                        <a:cxn ang="T109">
                          <a:pos x="T38" y="T39"/>
                        </a:cxn>
                        <a:cxn ang="T110">
                          <a:pos x="T40" y="T41"/>
                        </a:cxn>
                        <a:cxn ang="T111">
                          <a:pos x="T42" y="T43"/>
                        </a:cxn>
                        <a:cxn ang="T112">
                          <a:pos x="T44" y="T45"/>
                        </a:cxn>
                        <a:cxn ang="T113">
                          <a:pos x="T46" y="T47"/>
                        </a:cxn>
                        <a:cxn ang="T114">
                          <a:pos x="T48" y="T49"/>
                        </a:cxn>
                        <a:cxn ang="T115">
                          <a:pos x="T50" y="T51"/>
                        </a:cxn>
                        <a:cxn ang="T116">
                          <a:pos x="T52" y="T53"/>
                        </a:cxn>
                        <a:cxn ang="T117">
                          <a:pos x="T54" y="T55"/>
                        </a:cxn>
                        <a:cxn ang="T118">
                          <a:pos x="T56" y="T57"/>
                        </a:cxn>
                        <a:cxn ang="T119">
                          <a:pos x="T58" y="T59"/>
                        </a:cxn>
                        <a:cxn ang="T120">
                          <a:pos x="T60" y="T61"/>
                        </a:cxn>
                        <a:cxn ang="T121">
                          <a:pos x="T62" y="T63"/>
                        </a:cxn>
                        <a:cxn ang="T122">
                          <a:pos x="T64" y="T65"/>
                        </a:cxn>
                        <a:cxn ang="T123">
                          <a:pos x="T66" y="T67"/>
                        </a:cxn>
                        <a:cxn ang="T124">
                          <a:pos x="T68" y="T69"/>
                        </a:cxn>
                        <a:cxn ang="T125">
                          <a:pos x="T70" y="T71"/>
                        </a:cxn>
                        <a:cxn ang="T126">
                          <a:pos x="T72" y="T73"/>
                        </a:cxn>
                        <a:cxn ang="T127">
                          <a:pos x="T74" y="T75"/>
                        </a:cxn>
                        <a:cxn ang="T128">
                          <a:pos x="T76" y="T77"/>
                        </a:cxn>
                        <a:cxn ang="T129">
                          <a:pos x="T78" y="T79"/>
                        </a:cxn>
                        <a:cxn ang="T130">
                          <a:pos x="T80" y="T81"/>
                        </a:cxn>
                        <a:cxn ang="T131">
                          <a:pos x="T82" y="T83"/>
                        </a:cxn>
                        <a:cxn ang="T132">
                          <a:pos x="T84" y="T85"/>
                        </a:cxn>
                        <a:cxn ang="T133">
                          <a:pos x="T86" y="T87"/>
                        </a:cxn>
                        <a:cxn ang="T134">
                          <a:pos x="T88" y="T89"/>
                        </a:cxn>
                      </a:cxnLst>
                      <a:rect l="0" t="0" r="r" b="b"/>
                      <a:pathLst>
                        <a:path w="1231" h="2560">
                          <a:moveTo>
                            <a:pt x="307" y="367"/>
                          </a:moveTo>
                          <a:cubicBezTo>
                            <a:pt x="317" y="336"/>
                            <a:pt x="326" y="303"/>
                            <a:pt x="337" y="283"/>
                          </a:cubicBezTo>
                          <a:cubicBezTo>
                            <a:pt x="348" y="263"/>
                            <a:pt x="360" y="275"/>
                            <a:pt x="373" y="247"/>
                          </a:cubicBezTo>
                          <a:cubicBezTo>
                            <a:pt x="386" y="219"/>
                            <a:pt x="400" y="147"/>
                            <a:pt x="415" y="115"/>
                          </a:cubicBezTo>
                          <a:cubicBezTo>
                            <a:pt x="430" y="83"/>
                            <a:pt x="435" y="73"/>
                            <a:pt x="463" y="55"/>
                          </a:cubicBezTo>
                          <a:cubicBezTo>
                            <a:pt x="491" y="37"/>
                            <a:pt x="536" y="14"/>
                            <a:pt x="583" y="7"/>
                          </a:cubicBezTo>
                          <a:cubicBezTo>
                            <a:pt x="630" y="0"/>
                            <a:pt x="693" y="4"/>
                            <a:pt x="745" y="13"/>
                          </a:cubicBezTo>
                          <a:cubicBezTo>
                            <a:pt x="797" y="22"/>
                            <a:pt x="852" y="34"/>
                            <a:pt x="895" y="61"/>
                          </a:cubicBezTo>
                          <a:cubicBezTo>
                            <a:pt x="938" y="88"/>
                            <a:pt x="977" y="127"/>
                            <a:pt x="1003" y="175"/>
                          </a:cubicBezTo>
                          <a:cubicBezTo>
                            <a:pt x="1029" y="223"/>
                            <a:pt x="1044" y="287"/>
                            <a:pt x="1051" y="349"/>
                          </a:cubicBezTo>
                          <a:cubicBezTo>
                            <a:pt x="1058" y="411"/>
                            <a:pt x="1057" y="477"/>
                            <a:pt x="1045" y="547"/>
                          </a:cubicBezTo>
                          <a:cubicBezTo>
                            <a:pt x="1033" y="617"/>
                            <a:pt x="995" y="712"/>
                            <a:pt x="979" y="769"/>
                          </a:cubicBezTo>
                          <a:cubicBezTo>
                            <a:pt x="963" y="826"/>
                            <a:pt x="955" y="860"/>
                            <a:pt x="949" y="889"/>
                          </a:cubicBezTo>
                          <a:cubicBezTo>
                            <a:pt x="943" y="918"/>
                            <a:pt x="936" y="925"/>
                            <a:pt x="943" y="943"/>
                          </a:cubicBezTo>
                          <a:cubicBezTo>
                            <a:pt x="950" y="961"/>
                            <a:pt x="964" y="975"/>
                            <a:pt x="991" y="997"/>
                          </a:cubicBezTo>
                          <a:cubicBezTo>
                            <a:pt x="1018" y="1019"/>
                            <a:pt x="1069" y="1033"/>
                            <a:pt x="1105" y="1075"/>
                          </a:cubicBezTo>
                          <a:cubicBezTo>
                            <a:pt x="1141" y="1117"/>
                            <a:pt x="1186" y="1174"/>
                            <a:pt x="1207" y="1249"/>
                          </a:cubicBezTo>
                          <a:cubicBezTo>
                            <a:pt x="1228" y="1324"/>
                            <a:pt x="1231" y="1441"/>
                            <a:pt x="1231" y="1525"/>
                          </a:cubicBezTo>
                          <a:cubicBezTo>
                            <a:pt x="1231" y="1609"/>
                            <a:pt x="1225" y="1679"/>
                            <a:pt x="1207" y="1753"/>
                          </a:cubicBezTo>
                          <a:cubicBezTo>
                            <a:pt x="1189" y="1827"/>
                            <a:pt x="1153" y="1917"/>
                            <a:pt x="1123" y="1969"/>
                          </a:cubicBezTo>
                          <a:cubicBezTo>
                            <a:pt x="1093" y="2021"/>
                            <a:pt x="1063" y="2047"/>
                            <a:pt x="1027" y="2065"/>
                          </a:cubicBezTo>
                          <a:cubicBezTo>
                            <a:pt x="991" y="2083"/>
                            <a:pt x="951" y="2079"/>
                            <a:pt x="907" y="2077"/>
                          </a:cubicBezTo>
                          <a:cubicBezTo>
                            <a:pt x="863" y="2075"/>
                            <a:pt x="794" y="2056"/>
                            <a:pt x="763" y="2053"/>
                          </a:cubicBezTo>
                          <a:cubicBezTo>
                            <a:pt x="732" y="2050"/>
                            <a:pt x="733" y="2050"/>
                            <a:pt x="721" y="2059"/>
                          </a:cubicBezTo>
                          <a:cubicBezTo>
                            <a:pt x="709" y="2068"/>
                            <a:pt x="702" y="2075"/>
                            <a:pt x="691" y="2107"/>
                          </a:cubicBezTo>
                          <a:cubicBezTo>
                            <a:pt x="680" y="2139"/>
                            <a:pt x="665" y="2205"/>
                            <a:pt x="655" y="2251"/>
                          </a:cubicBezTo>
                          <a:cubicBezTo>
                            <a:pt x="645" y="2297"/>
                            <a:pt x="652" y="2337"/>
                            <a:pt x="631" y="2383"/>
                          </a:cubicBezTo>
                          <a:cubicBezTo>
                            <a:pt x="610" y="2429"/>
                            <a:pt x="574" y="2498"/>
                            <a:pt x="529" y="2527"/>
                          </a:cubicBezTo>
                          <a:cubicBezTo>
                            <a:pt x="484" y="2556"/>
                            <a:pt x="414" y="2560"/>
                            <a:pt x="361" y="2557"/>
                          </a:cubicBezTo>
                          <a:cubicBezTo>
                            <a:pt x="308" y="2554"/>
                            <a:pt x="256" y="2537"/>
                            <a:pt x="211" y="2509"/>
                          </a:cubicBezTo>
                          <a:cubicBezTo>
                            <a:pt x="166" y="2481"/>
                            <a:pt x="121" y="2436"/>
                            <a:pt x="91" y="2389"/>
                          </a:cubicBezTo>
                          <a:cubicBezTo>
                            <a:pt x="61" y="2342"/>
                            <a:pt x="46" y="2275"/>
                            <a:pt x="31" y="2227"/>
                          </a:cubicBezTo>
                          <a:cubicBezTo>
                            <a:pt x="16" y="2179"/>
                            <a:pt x="2" y="2144"/>
                            <a:pt x="1" y="2101"/>
                          </a:cubicBezTo>
                          <a:cubicBezTo>
                            <a:pt x="0" y="2058"/>
                            <a:pt x="13" y="2018"/>
                            <a:pt x="25" y="1969"/>
                          </a:cubicBezTo>
                          <a:cubicBezTo>
                            <a:pt x="37" y="1920"/>
                            <a:pt x="53" y="1860"/>
                            <a:pt x="73" y="1807"/>
                          </a:cubicBezTo>
                          <a:cubicBezTo>
                            <a:pt x="93" y="1754"/>
                            <a:pt x="122" y="1698"/>
                            <a:pt x="145" y="1651"/>
                          </a:cubicBezTo>
                          <a:cubicBezTo>
                            <a:pt x="168" y="1604"/>
                            <a:pt x="192" y="1548"/>
                            <a:pt x="211" y="1525"/>
                          </a:cubicBezTo>
                          <a:cubicBezTo>
                            <a:pt x="230" y="1502"/>
                            <a:pt x="249" y="1502"/>
                            <a:pt x="259" y="1513"/>
                          </a:cubicBezTo>
                          <a:cubicBezTo>
                            <a:pt x="269" y="1524"/>
                            <a:pt x="278" y="1555"/>
                            <a:pt x="271" y="1591"/>
                          </a:cubicBezTo>
                          <a:cubicBezTo>
                            <a:pt x="264" y="1627"/>
                            <a:pt x="242" y="1682"/>
                            <a:pt x="217" y="1729"/>
                          </a:cubicBezTo>
                          <a:cubicBezTo>
                            <a:pt x="192" y="1776"/>
                            <a:pt x="145" y="1824"/>
                            <a:pt x="121" y="1873"/>
                          </a:cubicBezTo>
                          <a:cubicBezTo>
                            <a:pt x="97" y="1922"/>
                            <a:pt x="76" y="1970"/>
                            <a:pt x="73" y="2023"/>
                          </a:cubicBezTo>
                          <a:cubicBezTo>
                            <a:pt x="70" y="2076"/>
                            <a:pt x="87" y="2141"/>
                            <a:pt x="103" y="2191"/>
                          </a:cubicBezTo>
                          <a:cubicBezTo>
                            <a:pt x="119" y="2241"/>
                            <a:pt x="140" y="2285"/>
                            <a:pt x="169" y="2323"/>
                          </a:cubicBezTo>
                          <a:cubicBezTo>
                            <a:pt x="198" y="2361"/>
                            <a:pt x="232" y="2401"/>
                            <a:pt x="277" y="2419"/>
                          </a:cubicBezTo>
                          <a:cubicBezTo>
                            <a:pt x="322" y="2437"/>
                            <a:pt x="395" y="2440"/>
                            <a:pt x="439" y="2431"/>
                          </a:cubicBezTo>
                          <a:cubicBezTo>
                            <a:pt x="483" y="2422"/>
                            <a:pt x="515" y="2399"/>
                            <a:pt x="541" y="2365"/>
                          </a:cubicBezTo>
                          <a:cubicBezTo>
                            <a:pt x="567" y="2331"/>
                            <a:pt x="583" y="2280"/>
                            <a:pt x="595" y="2227"/>
                          </a:cubicBezTo>
                          <a:cubicBezTo>
                            <a:pt x="607" y="2174"/>
                            <a:pt x="616" y="2117"/>
                            <a:pt x="613" y="2047"/>
                          </a:cubicBezTo>
                          <a:cubicBezTo>
                            <a:pt x="610" y="1977"/>
                            <a:pt x="589" y="1871"/>
                            <a:pt x="577" y="1807"/>
                          </a:cubicBezTo>
                          <a:cubicBezTo>
                            <a:pt x="565" y="1743"/>
                            <a:pt x="555" y="1709"/>
                            <a:pt x="541" y="1663"/>
                          </a:cubicBezTo>
                          <a:cubicBezTo>
                            <a:pt x="527" y="1617"/>
                            <a:pt x="502" y="1561"/>
                            <a:pt x="493" y="1531"/>
                          </a:cubicBezTo>
                          <a:cubicBezTo>
                            <a:pt x="484" y="1501"/>
                            <a:pt x="480" y="1495"/>
                            <a:pt x="487" y="1483"/>
                          </a:cubicBezTo>
                          <a:cubicBezTo>
                            <a:pt x="494" y="1471"/>
                            <a:pt x="519" y="1455"/>
                            <a:pt x="535" y="1459"/>
                          </a:cubicBezTo>
                          <a:cubicBezTo>
                            <a:pt x="551" y="1463"/>
                            <a:pt x="568" y="1478"/>
                            <a:pt x="583" y="1507"/>
                          </a:cubicBezTo>
                          <a:cubicBezTo>
                            <a:pt x="598" y="1536"/>
                            <a:pt x="610" y="1583"/>
                            <a:pt x="625" y="1633"/>
                          </a:cubicBezTo>
                          <a:cubicBezTo>
                            <a:pt x="640" y="1683"/>
                            <a:pt x="657" y="1757"/>
                            <a:pt x="673" y="1807"/>
                          </a:cubicBezTo>
                          <a:cubicBezTo>
                            <a:pt x="689" y="1857"/>
                            <a:pt x="697" y="1905"/>
                            <a:pt x="721" y="1933"/>
                          </a:cubicBezTo>
                          <a:cubicBezTo>
                            <a:pt x="745" y="1961"/>
                            <a:pt x="776" y="1970"/>
                            <a:pt x="817" y="1975"/>
                          </a:cubicBezTo>
                          <a:cubicBezTo>
                            <a:pt x="858" y="1980"/>
                            <a:pt x="926" y="1980"/>
                            <a:pt x="967" y="1963"/>
                          </a:cubicBezTo>
                          <a:cubicBezTo>
                            <a:pt x="1008" y="1946"/>
                            <a:pt x="1035" y="1919"/>
                            <a:pt x="1063" y="1873"/>
                          </a:cubicBezTo>
                          <a:cubicBezTo>
                            <a:pt x="1091" y="1827"/>
                            <a:pt x="1122" y="1761"/>
                            <a:pt x="1135" y="1687"/>
                          </a:cubicBezTo>
                          <a:cubicBezTo>
                            <a:pt x="1148" y="1613"/>
                            <a:pt x="1144" y="1498"/>
                            <a:pt x="1141" y="1429"/>
                          </a:cubicBezTo>
                          <a:cubicBezTo>
                            <a:pt x="1138" y="1360"/>
                            <a:pt x="1140" y="1325"/>
                            <a:pt x="1117" y="1273"/>
                          </a:cubicBezTo>
                          <a:cubicBezTo>
                            <a:pt x="1094" y="1221"/>
                            <a:pt x="1042" y="1153"/>
                            <a:pt x="1003" y="1117"/>
                          </a:cubicBezTo>
                          <a:cubicBezTo>
                            <a:pt x="964" y="1081"/>
                            <a:pt x="919" y="1064"/>
                            <a:pt x="883" y="1057"/>
                          </a:cubicBezTo>
                          <a:cubicBezTo>
                            <a:pt x="847" y="1050"/>
                            <a:pt x="821" y="1063"/>
                            <a:pt x="787" y="1075"/>
                          </a:cubicBezTo>
                          <a:cubicBezTo>
                            <a:pt x="753" y="1087"/>
                            <a:pt x="706" y="1117"/>
                            <a:pt x="679" y="1129"/>
                          </a:cubicBezTo>
                          <a:cubicBezTo>
                            <a:pt x="652" y="1141"/>
                            <a:pt x="642" y="1149"/>
                            <a:pt x="625" y="1147"/>
                          </a:cubicBezTo>
                          <a:cubicBezTo>
                            <a:pt x="608" y="1145"/>
                            <a:pt x="584" y="1130"/>
                            <a:pt x="577" y="1117"/>
                          </a:cubicBezTo>
                          <a:cubicBezTo>
                            <a:pt x="570" y="1104"/>
                            <a:pt x="576" y="1083"/>
                            <a:pt x="583" y="1069"/>
                          </a:cubicBezTo>
                          <a:cubicBezTo>
                            <a:pt x="590" y="1055"/>
                            <a:pt x="599" y="1043"/>
                            <a:pt x="619" y="1033"/>
                          </a:cubicBezTo>
                          <a:cubicBezTo>
                            <a:pt x="639" y="1023"/>
                            <a:pt x="671" y="1025"/>
                            <a:pt x="703" y="1009"/>
                          </a:cubicBezTo>
                          <a:cubicBezTo>
                            <a:pt x="735" y="993"/>
                            <a:pt x="780" y="965"/>
                            <a:pt x="811" y="937"/>
                          </a:cubicBezTo>
                          <a:cubicBezTo>
                            <a:pt x="842" y="909"/>
                            <a:pt x="866" y="895"/>
                            <a:pt x="889" y="841"/>
                          </a:cubicBezTo>
                          <a:cubicBezTo>
                            <a:pt x="912" y="787"/>
                            <a:pt x="939" y="696"/>
                            <a:pt x="949" y="613"/>
                          </a:cubicBezTo>
                          <a:cubicBezTo>
                            <a:pt x="959" y="530"/>
                            <a:pt x="960" y="416"/>
                            <a:pt x="949" y="343"/>
                          </a:cubicBezTo>
                          <a:cubicBezTo>
                            <a:pt x="938" y="270"/>
                            <a:pt x="914" y="215"/>
                            <a:pt x="883" y="175"/>
                          </a:cubicBezTo>
                          <a:cubicBezTo>
                            <a:pt x="852" y="135"/>
                            <a:pt x="807" y="115"/>
                            <a:pt x="763" y="103"/>
                          </a:cubicBezTo>
                          <a:cubicBezTo>
                            <a:pt x="719" y="91"/>
                            <a:pt x="665" y="90"/>
                            <a:pt x="619" y="103"/>
                          </a:cubicBezTo>
                          <a:cubicBezTo>
                            <a:pt x="573" y="116"/>
                            <a:pt x="525" y="139"/>
                            <a:pt x="487" y="181"/>
                          </a:cubicBezTo>
                          <a:cubicBezTo>
                            <a:pt x="449" y="223"/>
                            <a:pt x="412" y="301"/>
                            <a:pt x="391" y="355"/>
                          </a:cubicBezTo>
                          <a:cubicBezTo>
                            <a:pt x="370" y="409"/>
                            <a:pt x="359" y="437"/>
                            <a:pt x="361" y="505"/>
                          </a:cubicBezTo>
                          <a:cubicBezTo>
                            <a:pt x="363" y="573"/>
                            <a:pt x="399" y="691"/>
                            <a:pt x="403" y="763"/>
                          </a:cubicBezTo>
                          <a:cubicBezTo>
                            <a:pt x="407" y="835"/>
                            <a:pt x="395" y="906"/>
                            <a:pt x="385" y="937"/>
                          </a:cubicBezTo>
                          <a:cubicBezTo>
                            <a:pt x="375" y="968"/>
                            <a:pt x="356" y="957"/>
                            <a:pt x="343" y="949"/>
                          </a:cubicBezTo>
                          <a:cubicBezTo>
                            <a:pt x="330" y="941"/>
                            <a:pt x="316" y="933"/>
                            <a:pt x="307" y="889"/>
                          </a:cubicBezTo>
                          <a:cubicBezTo>
                            <a:pt x="298" y="845"/>
                            <a:pt x="294" y="755"/>
                            <a:pt x="289" y="685"/>
                          </a:cubicBezTo>
                          <a:cubicBezTo>
                            <a:pt x="284" y="615"/>
                            <a:pt x="273" y="523"/>
                            <a:pt x="277" y="469"/>
                          </a:cubicBezTo>
                          <a:cubicBezTo>
                            <a:pt x="281" y="415"/>
                            <a:pt x="297" y="398"/>
                            <a:pt x="307" y="367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ru-RU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58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1657" y="376"/>
                      <a:ext cx="865" cy="2071"/>
                    </a:xfrm>
                    <a:custGeom>
                      <a:avLst/>
                      <a:gdLst>
                        <a:gd name="T0" fmla="*/ 785 w 865"/>
                        <a:gd name="T1" fmla="*/ 530 h 2071"/>
                        <a:gd name="T2" fmla="*/ 797 w 865"/>
                        <a:gd name="T3" fmla="*/ 350 h 2071"/>
                        <a:gd name="T4" fmla="*/ 863 w 865"/>
                        <a:gd name="T5" fmla="*/ 206 h 2071"/>
                        <a:gd name="T6" fmla="*/ 809 w 865"/>
                        <a:gd name="T7" fmla="*/ 218 h 2071"/>
                        <a:gd name="T8" fmla="*/ 749 w 865"/>
                        <a:gd name="T9" fmla="*/ 218 h 2071"/>
                        <a:gd name="T10" fmla="*/ 683 w 865"/>
                        <a:gd name="T11" fmla="*/ 116 h 2071"/>
                        <a:gd name="T12" fmla="*/ 611 w 865"/>
                        <a:gd name="T13" fmla="*/ 32 h 2071"/>
                        <a:gd name="T14" fmla="*/ 509 w 865"/>
                        <a:gd name="T15" fmla="*/ 2 h 2071"/>
                        <a:gd name="T16" fmla="*/ 407 w 865"/>
                        <a:gd name="T17" fmla="*/ 20 h 2071"/>
                        <a:gd name="T18" fmla="*/ 281 w 865"/>
                        <a:gd name="T19" fmla="*/ 74 h 2071"/>
                        <a:gd name="T20" fmla="*/ 173 w 865"/>
                        <a:gd name="T21" fmla="*/ 206 h 2071"/>
                        <a:gd name="T22" fmla="*/ 119 w 865"/>
                        <a:gd name="T23" fmla="*/ 404 h 2071"/>
                        <a:gd name="T24" fmla="*/ 131 w 865"/>
                        <a:gd name="T25" fmla="*/ 590 h 2071"/>
                        <a:gd name="T26" fmla="*/ 173 w 865"/>
                        <a:gd name="T27" fmla="*/ 782 h 2071"/>
                        <a:gd name="T28" fmla="*/ 197 w 865"/>
                        <a:gd name="T29" fmla="*/ 884 h 2071"/>
                        <a:gd name="T30" fmla="*/ 167 w 865"/>
                        <a:gd name="T31" fmla="*/ 986 h 2071"/>
                        <a:gd name="T32" fmla="*/ 65 w 865"/>
                        <a:gd name="T33" fmla="*/ 1124 h 2071"/>
                        <a:gd name="T34" fmla="*/ 17 w 865"/>
                        <a:gd name="T35" fmla="*/ 1298 h 2071"/>
                        <a:gd name="T36" fmla="*/ 5 w 865"/>
                        <a:gd name="T37" fmla="*/ 1550 h 2071"/>
                        <a:gd name="T38" fmla="*/ 47 w 865"/>
                        <a:gd name="T39" fmla="*/ 1748 h 2071"/>
                        <a:gd name="T40" fmla="*/ 131 w 865"/>
                        <a:gd name="T41" fmla="*/ 1898 h 2071"/>
                        <a:gd name="T42" fmla="*/ 299 w 865"/>
                        <a:gd name="T43" fmla="*/ 1988 h 2071"/>
                        <a:gd name="T44" fmla="*/ 425 w 865"/>
                        <a:gd name="T45" fmla="*/ 1982 h 2071"/>
                        <a:gd name="T46" fmla="*/ 467 w 865"/>
                        <a:gd name="T47" fmla="*/ 1994 h 2071"/>
                        <a:gd name="T48" fmla="*/ 497 w 865"/>
                        <a:gd name="T49" fmla="*/ 2066 h 2071"/>
                        <a:gd name="T50" fmla="*/ 497 w 865"/>
                        <a:gd name="T51" fmla="*/ 1964 h 2071"/>
                        <a:gd name="T52" fmla="*/ 557 w 865"/>
                        <a:gd name="T53" fmla="*/ 1778 h 2071"/>
                        <a:gd name="T54" fmla="*/ 617 w 865"/>
                        <a:gd name="T55" fmla="*/ 1658 h 2071"/>
                        <a:gd name="T56" fmla="*/ 581 w 865"/>
                        <a:gd name="T57" fmla="*/ 1700 h 2071"/>
                        <a:gd name="T58" fmla="*/ 515 w 865"/>
                        <a:gd name="T59" fmla="*/ 1820 h 2071"/>
                        <a:gd name="T60" fmla="*/ 407 w 865"/>
                        <a:gd name="T61" fmla="*/ 1904 h 2071"/>
                        <a:gd name="T62" fmla="*/ 269 w 865"/>
                        <a:gd name="T63" fmla="*/ 1898 h 2071"/>
                        <a:gd name="T64" fmla="*/ 179 w 865"/>
                        <a:gd name="T65" fmla="*/ 1814 h 2071"/>
                        <a:gd name="T66" fmla="*/ 113 w 865"/>
                        <a:gd name="T67" fmla="*/ 1640 h 2071"/>
                        <a:gd name="T68" fmla="*/ 107 w 865"/>
                        <a:gd name="T69" fmla="*/ 1394 h 2071"/>
                        <a:gd name="T70" fmla="*/ 137 w 865"/>
                        <a:gd name="T71" fmla="*/ 1190 h 2071"/>
                        <a:gd name="T72" fmla="*/ 203 w 865"/>
                        <a:gd name="T73" fmla="*/ 1070 h 2071"/>
                        <a:gd name="T74" fmla="*/ 323 w 865"/>
                        <a:gd name="T75" fmla="*/ 1022 h 2071"/>
                        <a:gd name="T76" fmla="*/ 509 w 865"/>
                        <a:gd name="T77" fmla="*/ 1076 h 2071"/>
                        <a:gd name="T78" fmla="*/ 611 w 865"/>
                        <a:gd name="T79" fmla="*/ 1124 h 2071"/>
                        <a:gd name="T80" fmla="*/ 665 w 865"/>
                        <a:gd name="T81" fmla="*/ 1100 h 2071"/>
                        <a:gd name="T82" fmla="*/ 659 w 865"/>
                        <a:gd name="T83" fmla="*/ 1046 h 2071"/>
                        <a:gd name="T84" fmla="*/ 611 w 865"/>
                        <a:gd name="T85" fmla="*/ 1004 h 2071"/>
                        <a:gd name="T86" fmla="*/ 497 w 865"/>
                        <a:gd name="T87" fmla="*/ 980 h 2071"/>
                        <a:gd name="T88" fmla="*/ 323 w 865"/>
                        <a:gd name="T89" fmla="*/ 896 h 2071"/>
                        <a:gd name="T90" fmla="*/ 233 w 865"/>
                        <a:gd name="T91" fmla="*/ 680 h 2071"/>
                        <a:gd name="T92" fmla="*/ 209 w 865"/>
                        <a:gd name="T93" fmla="*/ 416 h 2071"/>
                        <a:gd name="T94" fmla="*/ 317 w 865"/>
                        <a:gd name="T95" fmla="*/ 170 h 2071"/>
                        <a:gd name="T96" fmla="*/ 485 w 865"/>
                        <a:gd name="T97" fmla="*/ 110 h 2071"/>
                        <a:gd name="T98" fmla="*/ 617 w 865"/>
                        <a:gd name="T99" fmla="*/ 164 h 2071"/>
                        <a:gd name="T100" fmla="*/ 707 w 865"/>
                        <a:gd name="T101" fmla="*/ 290 h 2071"/>
                        <a:gd name="T102" fmla="*/ 737 w 865"/>
                        <a:gd name="T103" fmla="*/ 428 h 2071"/>
                        <a:gd name="T104" fmla="*/ 773 w 865"/>
                        <a:gd name="T105" fmla="*/ 602 h 2071"/>
                        <a:gd name="T106" fmla="*/ 809 w 865"/>
                        <a:gd name="T107" fmla="*/ 584 h 2071"/>
                        <a:gd name="T108" fmla="*/ 785 w 865"/>
                        <a:gd name="T109" fmla="*/ 530 h 2071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</a:gdLst>
                      <a:ahLst/>
                      <a:cxnLst>
                        <a:cxn ang="T110">
                          <a:pos x="T0" y="T1"/>
                        </a:cxn>
                        <a:cxn ang="T111">
                          <a:pos x="T2" y="T3"/>
                        </a:cxn>
                        <a:cxn ang="T112">
                          <a:pos x="T4" y="T5"/>
                        </a:cxn>
                        <a:cxn ang="T113">
                          <a:pos x="T6" y="T7"/>
                        </a:cxn>
                        <a:cxn ang="T114">
                          <a:pos x="T8" y="T9"/>
                        </a:cxn>
                        <a:cxn ang="T115">
                          <a:pos x="T10" y="T11"/>
                        </a:cxn>
                        <a:cxn ang="T116">
                          <a:pos x="T12" y="T13"/>
                        </a:cxn>
                        <a:cxn ang="T117">
                          <a:pos x="T14" y="T15"/>
                        </a:cxn>
                        <a:cxn ang="T118">
                          <a:pos x="T16" y="T17"/>
                        </a:cxn>
                        <a:cxn ang="T119">
                          <a:pos x="T18" y="T19"/>
                        </a:cxn>
                        <a:cxn ang="T120">
                          <a:pos x="T20" y="T21"/>
                        </a:cxn>
                        <a:cxn ang="T121">
                          <a:pos x="T22" y="T23"/>
                        </a:cxn>
                        <a:cxn ang="T122">
                          <a:pos x="T24" y="T25"/>
                        </a:cxn>
                        <a:cxn ang="T123">
                          <a:pos x="T26" y="T27"/>
                        </a:cxn>
                        <a:cxn ang="T124">
                          <a:pos x="T28" y="T29"/>
                        </a:cxn>
                        <a:cxn ang="T125">
                          <a:pos x="T30" y="T31"/>
                        </a:cxn>
                        <a:cxn ang="T126">
                          <a:pos x="T32" y="T33"/>
                        </a:cxn>
                        <a:cxn ang="T127">
                          <a:pos x="T34" y="T35"/>
                        </a:cxn>
                        <a:cxn ang="T128">
                          <a:pos x="T36" y="T37"/>
                        </a:cxn>
                        <a:cxn ang="T129">
                          <a:pos x="T38" y="T39"/>
                        </a:cxn>
                        <a:cxn ang="T130">
                          <a:pos x="T40" y="T41"/>
                        </a:cxn>
                        <a:cxn ang="T131">
                          <a:pos x="T42" y="T43"/>
                        </a:cxn>
                        <a:cxn ang="T132">
                          <a:pos x="T44" y="T45"/>
                        </a:cxn>
                        <a:cxn ang="T133">
                          <a:pos x="T46" y="T47"/>
                        </a:cxn>
                        <a:cxn ang="T134">
                          <a:pos x="T48" y="T49"/>
                        </a:cxn>
                        <a:cxn ang="T135">
                          <a:pos x="T50" y="T51"/>
                        </a:cxn>
                        <a:cxn ang="T136">
                          <a:pos x="T52" y="T53"/>
                        </a:cxn>
                        <a:cxn ang="T137">
                          <a:pos x="T54" y="T55"/>
                        </a:cxn>
                        <a:cxn ang="T138">
                          <a:pos x="T56" y="T57"/>
                        </a:cxn>
                        <a:cxn ang="T139">
                          <a:pos x="T58" y="T59"/>
                        </a:cxn>
                        <a:cxn ang="T140">
                          <a:pos x="T60" y="T61"/>
                        </a:cxn>
                        <a:cxn ang="T141">
                          <a:pos x="T62" y="T63"/>
                        </a:cxn>
                        <a:cxn ang="T142">
                          <a:pos x="T64" y="T65"/>
                        </a:cxn>
                        <a:cxn ang="T143">
                          <a:pos x="T66" y="T67"/>
                        </a:cxn>
                        <a:cxn ang="T144">
                          <a:pos x="T68" y="T69"/>
                        </a:cxn>
                        <a:cxn ang="T145">
                          <a:pos x="T70" y="T71"/>
                        </a:cxn>
                        <a:cxn ang="T146">
                          <a:pos x="T72" y="T73"/>
                        </a:cxn>
                        <a:cxn ang="T147">
                          <a:pos x="T74" y="T75"/>
                        </a:cxn>
                        <a:cxn ang="T148">
                          <a:pos x="T76" y="T77"/>
                        </a:cxn>
                        <a:cxn ang="T149">
                          <a:pos x="T78" y="T79"/>
                        </a:cxn>
                        <a:cxn ang="T150">
                          <a:pos x="T80" y="T81"/>
                        </a:cxn>
                        <a:cxn ang="T151">
                          <a:pos x="T82" y="T83"/>
                        </a:cxn>
                        <a:cxn ang="T152">
                          <a:pos x="T84" y="T85"/>
                        </a:cxn>
                        <a:cxn ang="T153">
                          <a:pos x="T86" y="T87"/>
                        </a:cxn>
                        <a:cxn ang="T154">
                          <a:pos x="T88" y="T89"/>
                        </a:cxn>
                        <a:cxn ang="T155">
                          <a:pos x="T90" y="T91"/>
                        </a:cxn>
                        <a:cxn ang="T156">
                          <a:pos x="T92" y="T93"/>
                        </a:cxn>
                        <a:cxn ang="T157">
                          <a:pos x="T94" y="T95"/>
                        </a:cxn>
                        <a:cxn ang="T158">
                          <a:pos x="T96" y="T97"/>
                        </a:cxn>
                        <a:cxn ang="T159">
                          <a:pos x="T98" y="T99"/>
                        </a:cxn>
                        <a:cxn ang="T160">
                          <a:pos x="T100" y="T101"/>
                        </a:cxn>
                        <a:cxn ang="T161">
                          <a:pos x="T102" y="T103"/>
                        </a:cxn>
                        <a:cxn ang="T162">
                          <a:pos x="T104" y="T105"/>
                        </a:cxn>
                        <a:cxn ang="T163">
                          <a:pos x="T106" y="T107"/>
                        </a:cxn>
                        <a:cxn ang="T164">
                          <a:pos x="T108" y="T109"/>
                        </a:cxn>
                      </a:cxnLst>
                      <a:rect l="0" t="0" r="r" b="b"/>
                      <a:pathLst>
                        <a:path w="865" h="2071">
                          <a:moveTo>
                            <a:pt x="785" y="530"/>
                          </a:moveTo>
                          <a:cubicBezTo>
                            <a:pt x="783" y="491"/>
                            <a:pt x="784" y="404"/>
                            <a:pt x="797" y="350"/>
                          </a:cubicBezTo>
                          <a:cubicBezTo>
                            <a:pt x="810" y="296"/>
                            <a:pt x="861" y="228"/>
                            <a:pt x="863" y="206"/>
                          </a:cubicBezTo>
                          <a:cubicBezTo>
                            <a:pt x="865" y="184"/>
                            <a:pt x="828" y="216"/>
                            <a:pt x="809" y="218"/>
                          </a:cubicBezTo>
                          <a:cubicBezTo>
                            <a:pt x="790" y="220"/>
                            <a:pt x="770" y="235"/>
                            <a:pt x="749" y="218"/>
                          </a:cubicBezTo>
                          <a:cubicBezTo>
                            <a:pt x="728" y="201"/>
                            <a:pt x="706" y="147"/>
                            <a:pt x="683" y="116"/>
                          </a:cubicBezTo>
                          <a:cubicBezTo>
                            <a:pt x="660" y="85"/>
                            <a:pt x="640" y="51"/>
                            <a:pt x="611" y="32"/>
                          </a:cubicBezTo>
                          <a:cubicBezTo>
                            <a:pt x="582" y="13"/>
                            <a:pt x="543" y="4"/>
                            <a:pt x="509" y="2"/>
                          </a:cubicBezTo>
                          <a:cubicBezTo>
                            <a:pt x="475" y="0"/>
                            <a:pt x="445" y="8"/>
                            <a:pt x="407" y="20"/>
                          </a:cubicBezTo>
                          <a:cubicBezTo>
                            <a:pt x="369" y="32"/>
                            <a:pt x="320" y="43"/>
                            <a:pt x="281" y="74"/>
                          </a:cubicBezTo>
                          <a:cubicBezTo>
                            <a:pt x="242" y="105"/>
                            <a:pt x="200" y="151"/>
                            <a:pt x="173" y="206"/>
                          </a:cubicBezTo>
                          <a:cubicBezTo>
                            <a:pt x="146" y="261"/>
                            <a:pt x="126" y="340"/>
                            <a:pt x="119" y="404"/>
                          </a:cubicBezTo>
                          <a:cubicBezTo>
                            <a:pt x="112" y="468"/>
                            <a:pt x="122" y="527"/>
                            <a:pt x="131" y="590"/>
                          </a:cubicBezTo>
                          <a:cubicBezTo>
                            <a:pt x="140" y="653"/>
                            <a:pt x="162" y="733"/>
                            <a:pt x="173" y="782"/>
                          </a:cubicBezTo>
                          <a:cubicBezTo>
                            <a:pt x="184" y="831"/>
                            <a:pt x="198" y="850"/>
                            <a:pt x="197" y="884"/>
                          </a:cubicBezTo>
                          <a:cubicBezTo>
                            <a:pt x="196" y="918"/>
                            <a:pt x="189" y="946"/>
                            <a:pt x="167" y="986"/>
                          </a:cubicBezTo>
                          <a:cubicBezTo>
                            <a:pt x="145" y="1026"/>
                            <a:pt x="90" y="1072"/>
                            <a:pt x="65" y="1124"/>
                          </a:cubicBezTo>
                          <a:cubicBezTo>
                            <a:pt x="40" y="1176"/>
                            <a:pt x="27" y="1227"/>
                            <a:pt x="17" y="1298"/>
                          </a:cubicBezTo>
                          <a:cubicBezTo>
                            <a:pt x="7" y="1369"/>
                            <a:pt x="0" y="1475"/>
                            <a:pt x="5" y="1550"/>
                          </a:cubicBezTo>
                          <a:cubicBezTo>
                            <a:pt x="10" y="1625"/>
                            <a:pt x="26" y="1690"/>
                            <a:pt x="47" y="1748"/>
                          </a:cubicBezTo>
                          <a:cubicBezTo>
                            <a:pt x="68" y="1806"/>
                            <a:pt x="89" y="1858"/>
                            <a:pt x="131" y="1898"/>
                          </a:cubicBezTo>
                          <a:cubicBezTo>
                            <a:pt x="173" y="1938"/>
                            <a:pt x="250" y="1974"/>
                            <a:pt x="299" y="1988"/>
                          </a:cubicBezTo>
                          <a:cubicBezTo>
                            <a:pt x="348" y="2002"/>
                            <a:pt x="397" y="1981"/>
                            <a:pt x="425" y="1982"/>
                          </a:cubicBezTo>
                          <a:cubicBezTo>
                            <a:pt x="453" y="1983"/>
                            <a:pt x="455" y="1980"/>
                            <a:pt x="467" y="1994"/>
                          </a:cubicBezTo>
                          <a:cubicBezTo>
                            <a:pt x="479" y="2008"/>
                            <a:pt x="492" y="2071"/>
                            <a:pt x="497" y="2066"/>
                          </a:cubicBezTo>
                          <a:cubicBezTo>
                            <a:pt x="502" y="2061"/>
                            <a:pt x="487" y="2012"/>
                            <a:pt x="497" y="1964"/>
                          </a:cubicBezTo>
                          <a:cubicBezTo>
                            <a:pt x="507" y="1916"/>
                            <a:pt x="537" y="1829"/>
                            <a:pt x="557" y="1778"/>
                          </a:cubicBezTo>
                          <a:cubicBezTo>
                            <a:pt x="577" y="1727"/>
                            <a:pt x="613" y="1671"/>
                            <a:pt x="617" y="1658"/>
                          </a:cubicBezTo>
                          <a:cubicBezTo>
                            <a:pt x="621" y="1645"/>
                            <a:pt x="598" y="1673"/>
                            <a:pt x="581" y="1700"/>
                          </a:cubicBezTo>
                          <a:cubicBezTo>
                            <a:pt x="564" y="1727"/>
                            <a:pt x="544" y="1786"/>
                            <a:pt x="515" y="1820"/>
                          </a:cubicBezTo>
                          <a:cubicBezTo>
                            <a:pt x="486" y="1854"/>
                            <a:pt x="448" y="1891"/>
                            <a:pt x="407" y="1904"/>
                          </a:cubicBezTo>
                          <a:cubicBezTo>
                            <a:pt x="366" y="1917"/>
                            <a:pt x="307" y="1913"/>
                            <a:pt x="269" y="1898"/>
                          </a:cubicBezTo>
                          <a:cubicBezTo>
                            <a:pt x="231" y="1883"/>
                            <a:pt x="205" y="1857"/>
                            <a:pt x="179" y="1814"/>
                          </a:cubicBezTo>
                          <a:cubicBezTo>
                            <a:pt x="153" y="1771"/>
                            <a:pt x="125" y="1710"/>
                            <a:pt x="113" y="1640"/>
                          </a:cubicBezTo>
                          <a:cubicBezTo>
                            <a:pt x="101" y="1570"/>
                            <a:pt x="103" y="1469"/>
                            <a:pt x="107" y="1394"/>
                          </a:cubicBezTo>
                          <a:cubicBezTo>
                            <a:pt x="111" y="1319"/>
                            <a:pt x="121" y="1244"/>
                            <a:pt x="137" y="1190"/>
                          </a:cubicBezTo>
                          <a:cubicBezTo>
                            <a:pt x="153" y="1136"/>
                            <a:pt x="172" y="1098"/>
                            <a:pt x="203" y="1070"/>
                          </a:cubicBezTo>
                          <a:cubicBezTo>
                            <a:pt x="234" y="1042"/>
                            <a:pt x="272" y="1021"/>
                            <a:pt x="323" y="1022"/>
                          </a:cubicBezTo>
                          <a:cubicBezTo>
                            <a:pt x="374" y="1023"/>
                            <a:pt x="461" y="1059"/>
                            <a:pt x="509" y="1076"/>
                          </a:cubicBezTo>
                          <a:cubicBezTo>
                            <a:pt x="557" y="1093"/>
                            <a:pt x="585" y="1120"/>
                            <a:pt x="611" y="1124"/>
                          </a:cubicBezTo>
                          <a:cubicBezTo>
                            <a:pt x="637" y="1128"/>
                            <a:pt x="657" y="1113"/>
                            <a:pt x="665" y="1100"/>
                          </a:cubicBezTo>
                          <a:cubicBezTo>
                            <a:pt x="673" y="1087"/>
                            <a:pt x="668" y="1062"/>
                            <a:pt x="659" y="1046"/>
                          </a:cubicBezTo>
                          <a:cubicBezTo>
                            <a:pt x="650" y="1030"/>
                            <a:pt x="638" y="1015"/>
                            <a:pt x="611" y="1004"/>
                          </a:cubicBezTo>
                          <a:cubicBezTo>
                            <a:pt x="584" y="993"/>
                            <a:pt x="545" y="998"/>
                            <a:pt x="497" y="980"/>
                          </a:cubicBezTo>
                          <a:cubicBezTo>
                            <a:pt x="449" y="962"/>
                            <a:pt x="367" y="946"/>
                            <a:pt x="323" y="896"/>
                          </a:cubicBezTo>
                          <a:cubicBezTo>
                            <a:pt x="279" y="846"/>
                            <a:pt x="252" y="760"/>
                            <a:pt x="233" y="680"/>
                          </a:cubicBezTo>
                          <a:cubicBezTo>
                            <a:pt x="214" y="600"/>
                            <a:pt x="195" y="501"/>
                            <a:pt x="209" y="416"/>
                          </a:cubicBezTo>
                          <a:cubicBezTo>
                            <a:pt x="223" y="331"/>
                            <a:pt x="271" y="221"/>
                            <a:pt x="317" y="170"/>
                          </a:cubicBezTo>
                          <a:cubicBezTo>
                            <a:pt x="363" y="119"/>
                            <a:pt x="435" y="111"/>
                            <a:pt x="485" y="110"/>
                          </a:cubicBezTo>
                          <a:cubicBezTo>
                            <a:pt x="535" y="109"/>
                            <a:pt x="580" y="134"/>
                            <a:pt x="617" y="164"/>
                          </a:cubicBezTo>
                          <a:cubicBezTo>
                            <a:pt x="654" y="194"/>
                            <a:pt x="687" y="246"/>
                            <a:pt x="707" y="290"/>
                          </a:cubicBezTo>
                          <a:cubicBezTo>
                            <a:pt x="727" y="334"/>
                            <a:pt x="726" y="376"/>
                            <a:pt x="737" y="428"/>
                          </a:cubicBezTo>
                          <a:cubicBezTo>
                            <a:pt x="748" y="480"/>
                            <a:pt x="761" y="576"/>
                            <a:pt x="773" y="602"/>
                          </a:cubicBezTo>
                          <a:cubicBezTo>
                            <a:pt x="785" y="628"/>
                            <a:pt x="807" y="597"/>
                            <a:pt x="809" y="584"/>
                          </a:cubicBezTo>
                          <a:cubicBezTo>
                            <a:pt x="811" y="571"/>
                            <a:pt x="787" y="569"/>
                            <a:pt x="785" y="530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ru-RU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sp>
                <p:nvSpPr>
                  <p:cNvPr id="51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1428"/>
                    <a:ext cx="168" cy="246"/>
                  </a:xfrm>
                  <a:prstGeom prst="ellipse">
                    <a:avLst/>
                  </a:pr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2" name="Freeform 13"/>
                  <p:cNvSpPr>
                    <a:spLocks/>
                  </p:cNvSpPr>
                  <p:nvPr/>
                </p:nvSpPr>
                <p:spPr bwMode="auto">
                  <a:xfrm>
                    <a:off x="2595" y="741"/>
                    <a:ext cx="266" cy="521"/>
                  </a:xfrm>
                  <a:custGeom>
                    <a:avLst/>
                    <a:gdLst>
                      <a:gd name="T0" fmla="*/ 3 w 266"/>
                      <a:gd name="T1" fmla="*/ 483 h 521"/>
                      <a:gd name="T2" fmla="*/ 27 w 266"/>
                      <a:gd name="T3" fmla="*/ 273 h 521"/>
                      <a:gd name="T4" fmla="*/ 111 w 266"/>
                      <a:gd name="T5" fmla="*/ 45 h 521"/>
                      <a:gd name="T6" fmla="*/ 183 w 266"/>
                      <a:gd name="T7" fmla="*/ 3 h 521"/>
                      <a:gd name="T8" fmla="*/ 237 w 266"/>
                      <a:gd name="T9" fmla="*/ 39 h 521"/>
                      <a:gd name="T10" fmla="*/ 261 w 266"/>
                      <a:gd name="T11" fmla="*/ 129 h 521"/>
                      <a:gd name="T12" fmla="*/ 207 w 266"/>
                      <a:gd name="T13" fmla="*/ 273 h 521"/>
                      <a:gd name="T14" fmla="*/ 105 w 266"/>
                      <a:gd name="T15" fmla="*/ 477 h 521"/>
                      <a:gd name="T16" fmla="*/ 45 w 266"/>
                      <a:gd name="T17" fmla="*/ 501 h 521"/>
                      <a:gd name="T18" fmla="*/ 3 w 266"/>
                      <a:gd name="T19" fmla="*/ 483 h 52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66" h="521">
                        <a:moveTo>
                          <a:pt x="3" y="483"/>
                        </a:moveTo>
                        <a:cubicBezTo>
                          <a:pt x="0" y="445"/>
                          <a:pt x="9" y="346"/>
                          <a:pt x="27" y="273"/>
                        </a:cubicBezTo>
                        <a:cubicBezTo>
                          <a:pt x="45" y="200"/>
                          <a:pt x="85" y="90"/>
                          <a:pt x="111" y="45"/>
                        </a:cubicBezTo>
                        <a:cubicBezTo>
                          <a:pt x="137" y="0"/>
                          <a:pt x="162" y="4"/>
                          <a:pt x="183" y="3"/>
                        </a:cubicBezTo>
                        <a:cubicBezTo>
                          <a:pt x="204" y="2"/>
                          <a:pt x="224" y="18"/>
                          <a:pt x="237" y="39"/>
                        </a:cubicBezTo>
                        <a:cubicBezTo>
                          <a:pt x="250" y="60"/>
                          <a:pt x="266" y="90"/>
                          <a:pt x="261" y="129"/>
                        </a:cubicBezTo>
                        <a:cubicBezTo>
                          <a:pt x="256" y="168"/>
                          <a:pt x="233" y="215"/>
                          <a:pt x="207" y="273"/>
                        </a:cubicBezTo>
                        <a:cubicBezTo>
                          <a:pt x="181" y="331"/>
                          <a:pt x="132" y="439"/>
                          <a:pt x="105" y="477"/>
                        </a:cubicBezTo>
                        <a:cubicBezTo>
                          <a:pt x="78" y="515"/>
                          <a:pt x="61" y="501"/>
                          <a:pt x="45" y="501"/>
                        </a:cubicBezTo>
                        <a:cubicBezTo>
                          <a:pt x="29" y="501"/>
                          <a:pt x="6" y="521"/>
                          <a:pt x="3" y="483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ru-RU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3" name="Freeform 14"/>
                  <p:cNvSpPr>
                    <a:spLocks/>
                  </p:cNvSpPr>
                  <p:nvPr/>
                </p:nvSpPr>
                <p:spPr bwMode="auto">
                  <a:xfrm>
                    <a:off x="2672" y="1593"/>
                    <a:ext cx="392" cy="340"/>
                  </a:xfrm>
                  <a:custGeom>
                    <a:avLst/>
                    <a:gdLst>
                      <a:gd name="T0" fmla="*/ 100 w 392"/>
                      <a:gd name="T1" fmla="*/ 201 h 340"/>
                      <a:gd name="T2" fmla="*/ 16 w 392"/>
                      <a:gd name="T3" fmla="*/ 87 h 340"/>
                      <a:gd name="T4" fmla="*/ 4 w 392"/>
                      <a:gd name="T5" fmla="*/ 45 h 340"/>
                      <a:gd name="T6" fmla="*/ 28 w 392"/>
                      <a:gd name="T7" fmla="*/ 3 h 340"/>
                      <a:gd name="T8" fmla="*/ 130 w 392"/>
                      <a:gd name="T9" fmla="*/ 27 h 340"/>
                      <a:gd name="T10" fmla="*/ 250 w 392"/>
                      <a:gd name="T11" fmla="*/ 75 h 340"/>
                      <a:gd name="T12" fmla="*/ 364 w 392"/>
                      <a:gd name="T13" fmla="*/ 159 h 340"/>
                      <a:gd name="T14" fmla="*/ 388 w 392"/>
                      <a:gd name="T15" fmla="*/ 273 h 340"/>
                      <a:gd name="T16" fmla="*/ 340 w 392"/>
                      <a:gd name="T17" fmla="*/ 333 h 340"/>
                      <a:gd name="T18" fmla="*/ 244 w 392"/>
                      <a:gd name="T19" fmla="*/ 315 h 340"/>
                      <a:gd name="T20" fmla="*/ 100 w 392"/>
                      <a:gd name="T21" fmla="*/ 201 h 34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92" h="340">
                        <a:moveTo>
                          <a:pt x="100" y="201"/>
                        </a:moveTo>
                        <a:cubicBezTo>
                          <a:pt x="62" y="163"/>
                          <a:pt x="32" y="113"/>
                          <a:pt x="16" y="87"/>
                        </a:cubicBezTo>
                        <a:cubicBezTo>
                          <a:pt x="0" y="61"/>
                          <a:pt x="2" y="59"/>
                          <a:pt x="4" y="45"/>
                        </a:cubicBezTo>
                        <a:cubicBezTo>
                          <a:pt x="6" y="31"/>
                          <a:pt x="7" y="6"/>
                          <a:pt x="28" y="3"/>
                        </a:cubicBezTo>
                        <a:cubicBezTo>
                          <a:pt x="49" y="0"/>
                          <a:pt x="93" y="15"/>
                          <a:pt x="130" y="27"/>
                        </a:cubicBezTo>
                        <a:cubicBezTo>
                          <a:pt x="167" y="39"/>
                          <a:pt x="211" y="53"/>
                          <a:pt x="250" y="75"/>
                        </a:cubicBezTo>
                        <a:cubicBezTo>
                          <a:pt x="289" y="97"/>
                          <a:pt x="341" y="126"/>
                          <a:pt x="364" y="159"/>
                        </a:cubicBezTo>
                        <a:cubicBezTo>
                          <a:pt x="387" y="192"/>
                          <a:pt x="392" y="244"/>
                          <a:pt x="388" y="273"/>
                        </a:cubicBezTo>
                        <a:cubicBezTo>
                          <a:pt x="384" y="302"/>
                          <a:pt x="364" y="326"/>
                          <a:pt x="340" y="333"/>
                        </a:cubicBezTo>
                        <a:cubicBezTo>
                          <a:pt x="316" y="340"/>
                          <a:pt x="282" y="336"/>
                          <a:pt x="244" y="315"/>
                        </a:cubicBezTo>
                        <a:cubicBezTo>
                          <a:pt x="206" y="294"/>
                          <a:pt x="138" y="239"/>
                          <a:pt x="100" y="20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ru-RU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4" name="Freeform 15"/>
                  <p:cNvSpPr>
                    <a:spLocks/>
                  </p:cNvSpPr>
                  <p:nvPr/>
                </p:nvSpPr>
                <p:spPr bwMode="auto">
                  <a:xfrm>
                    <a:off x="2412" y="1929"/>
                    <a:ext cx="151" cy="558"/>
                  </a:xfrm>
                  <a:custGeom>
                    <a:avLst/>
                    <a:gdLst>
                      <a:gd name="T0" fmla="*/ 18 w 151"/>
                      <a:gd name="T1" fmla="*/ 165 h 558"/>
                      <a:gd name="T2" fmla="*/ 42 w 151"/>
                      <a:gd name="T3" fmla="*/ 39 h 558"/>
                      <a:gd name="T4" fmla="*/ 66 w 151"/>
                      <a:gd name="T5" fmla="*/ 3 h 558"/>
                      <a:gd name="T6" fmla="*/ 108 w 151"/>
                      <a:gd name="T7" fmla="*/ 27 h 558"/>
                      <a:gd name="T8" fmla="*/ 138 w 151"/>
                      <a:gd name="T9" fmla="*/ 165 h 558"/>
                      <a:gd name="T10" fmla="*/ 144 w 151"/>
                      <a:gd name="T11" fmla="*/ 423 h 558"/>
                      <a:gd name="T12" fmla="*/ 96 w 151"/>
                      <a:gd name="T13" fmla="*/ 543 h 558"/>
                      <a:gd name="T14" fmla="*/ 24 w 151"/>
                      <a:gd name="T15" fmla="*/ 513 h 558"/>
                      <a:gd name="T16" fmla="*/ 0 w 151"/>
                      <a:gd name="T17" fmla="*/ 315 h 558"/>
                      <a:gd name="T18" fmla="*/ 18 w 151"/>
                      <a:gd name="T19" fmla="*/ 165 h 5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51" h="558">
                        <a:moveTo>
                          <a:pt x="18" y="165"/>
                        </a:moveTo>
                        <a:cubicBezTo>
                          <a:pt x="25" y="119"/>
                          <a:pt x="34" y="66"/>
                          <a:pt x="42" y="39"/>
                        </a:cubicBezTo>
                        <a:cubicBezTo>
                          <a:pt x="50" y="12"/>
                          <a:pt x="55" y="5"/>
                          <a:pt x="66" y="3"/>
                        </a:cubicBezTo>
                        <a:cubicBezTo>
                          <a:pt x="77" y="1"/>
                          <a:pt x="96" y="0"/>
                          <a:pt x="108" y="27"/>
                        </a:cubicBezTo>
                        <a:cubicBezTo>
                          <a:pt x="120" y="54"/>
                          <a:pt x="132" y="99"/>
                          <a:pt x="138" y="165"/>
                        </a:cubicBezTo>
                        <a:cubicBezTo>
                          <a:pt x="144" y="231"/>
                          <a:pt x="151" y="360"/>
                          <a:pt x="144" y="423"/>
                        </a:cubicBezTo>
                        <a:cubicBezTo>
                          <a:pt x="137" y="486"/>
                          <a:pt x="116" y="528"/>
                          <a:pt x="96" y="543"/>
                        </a:cubicBezTo>
                        <a:cubicBezTo>
                          <a:pt x="76" y="558"/>
                          <a:pt x="40" y="551"/>
                          <a:pt x="24" y="513"/>
                        </a:cubicBezTo>
                        <a:cubicBezTo>
                          <a:pt x="8" y="475"/>
                          <a:pt x="0" y="372"/>
                          <a:pt x="0" y="315"/>
                        </a:cubicBezTo>
                        <a:cubicBezTo>
                          <a:pt x="0" y="258"/>
                          <a:pt x="11" y="211"/>
                          <a:pt x="18" y="165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ru-RU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5" name="Freeform 16"/>
                  <p:cNvSpPr>
                    <a:spLocks/>
                  </p:cNvSpPr>
                  <p:nvPr/>
                </p:nvSpPr>
                <p:spPr bwMode="auto">
                  <a:xfrm>
                    <a:off x="1907" y="1589"/>
                    <a:ext cx="392" cy="253"/>
                  </a:xfrm>
                  <a:custGeom>
                    <a:avLst/>
                    <a:gdLst>
                      <a:gd name="T0" fmla="*/ 175 w 392"/>
                      <a:gd name="T1" fmla="*/ 61 h 253"/>
                      <a:gd name="T2" fmla="*/ 307 w 392"/>
                      <a:gd name="T3" fmla="*/ 19 h 253"/>
                      <a:gd name="T4" fmla="*/ 367 w 392"/>
                      <a:gd name="T5" fmla="*/ 7 h 253"/>
                      <a:gd name="T6" fmla="*/ 385 w 392"/>
                      <a:gd name="T7" fmla="*/ 61 h 253"/>
                      <a:gd name="T8" fmla="*/ 325 w 392"/>
                      <a:gd name="T9" fmla="*/ 133 h 253"/>
                      <a:gd name="T10" fmla="*/ 193 w 392"/>
                      <a:gd name="T11" fmla="*/ 223 h 253"/>
                      <a:gd name="T12" fmla="*/ 37 w 392"/>
                      <a:gd name="T13" fmla="*/ 247 h 253"/>
                      <a:gd name="T14" fmla="*/ 1 w 392"/>
                      <a:gd name="T15" fmla="*/ 187 h 253"/>
                      <a:gd name="T16" fmla="*/ 43 w 392"/>
                      <a:gd name="T17" fmla="*/ 115 h 253"/>
                      <a:gd name="T18" fmla="*/ 175 w 392"/>
                      <a:gd name="T19" fmla="*/ 61 h 253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92" h="253">
                        <a:moveTo>
                          <a:pt x="175" y="61"/>
                        </a:moveTo>
                        <a:cubicBezTo>
                          <a:pt x="219" y="45"/>
                          <a:pt x="275" y="28"/>
                          <a:pt x="307" y="19"/>
                        </a:cubicBezTo>
                        <a:cubicBezTo>
                          <a:pt x="339" y="10"/>
                          <a:pt x="354" y="0"/>
                          <a:pt x="367" y="7"/>
                        </a:cubicBezTo>
                        <a:cubicBezTo>
                          <a:pt x="380" y="14"/>
                          <a:pt x="392" y="40"/>
                          <a:pt x="385" y="61"/>
                        </a:cubicBezTo>
                        <a:cubicBezTo>
                          <a:pt x="378" y="82"/>
                          <a:pt x="357" y="106"/>
                          <a:pt x="325" y="133"/>
                        </a:cubicBezTo>
                        <a:cubicBezTo>
                          <a:pt x="293" y="160"/>
                          <a:pt x="241" y="204"/>
                          <a:pt x="193" y="223"/>
                        </a:cubicBezTo>
                        <a:cubicBezTo>
                          <a:pt x="145" y="242"/>
                          <a:pt x="69" y="253"/>
                          <a:pt x="37" y="247"/>
                        </a:cubicBezTo>
                        <a:cubicBezTo>
                          <a:pt x="5" y="241"/>
                          <a:pt x="0" y="209"/>
                          <a:pt x="1" y="187"/>
                        </a:cubicBezTo>
                        <a:cubicBezTo>
                          <a:pt x="2" y="165"/>
                          <a:pt x="15" y="136"/>
                          <a:pt x="43" y="115"/>
                        </a:cubicBezTo>
                        <a:cubicBezTo>
                          <a:pt x="71" y="94"/>
                          <a:pt x="131" y="77"/>
                          <a:pt x="175" y="6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ru-RU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56" name="Freeform 17"/>
                  <p:cNvSpPr>
                    <a:spLocks/>
                  </p:cNvSpPr>
                  <p:nvPr/>
                </p:nvSpPr>
                <p:spPr bwMode="auto">
                  <a:xfrm>
                    <a:off x="2094" y="930"/>
                    <a:ext cx="238" cy="386"/>
                  </a:xfrm>
                  <a:custGeom>
                    <a:avLst/>
                    <a:gdLst>
                      <a:gd name="T0" fmla="*/ 78 w 238"/>
                      <a:gd name="T1" fmla="*/ 270 h 386"/>
                      <a:gd name="T2" fmla="*/ 24 w 238"/>
                      <a:gd name="T3" fmla="*/ 192 h 386"/>
                      <a:gd name="T4" fmla="*/ 0 w 238"/>
                      <a:gd name="T5" fmla="*/ 96 h 386"/>
                      <a:gd name="T6" fmla="*/ 24 w 238"/>
                      <a:gd name="T7" fmla="*/ 12 h 386"/>
                      <a:gd name="T8" fmla="*/ 120 w 238"/>
                      <a:gd name="T9" fmla="*/ 24 h 386"/>
                      <a:gd name="T10" fmla="*/ 180 w 238"/>
                      <a:gd name="T11" fmla="*/ 132 h 386"/>
                      <a:gd name="T12" fmla="*/ 234 w 238"/>
                      <a:gd name="T13" fmla="*/ 306 h 386"/>
                      <a:gd name="T14" fmla="*/ 204 w 238"/>
                      <a:gd name="T15" fmla="*/ 378 h 386"/>
                      <a:gd name="T16" fmla="*/ 168 w 238"/>
                      <a:gd name="T17" fmla="*/ 354 h 386"/>
                      <a:gd name="T18" fmla="*/ 78 w 238"/>
                      <a:gd name="T19" fmla="*/ 270 h 38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38" h="386">
                        <a:moveTo>
                          <a:pt x="78" y="270"/>
                        </a:moveTo>
                        <a:cubicBezTo>
                          <a:pt x="54" y="243"/>
                          <a:pt x="37" y="221"/>
                          <a:pt x="24" y="192"/>
                        </a:cubicBezTo>
                        <a:cubicBezTo>
                          <a:pt x="11" y="163"/>
                          <a:pt x="0" y="126"/>
                          <a:pt x="0" y="96"/>
                        </a:cubicBezTo>
                        <a:cubicBezTo>
                          <a:pt x="0" y="66"/>
                          <a:pt x="4" y="24"/>
                          <a:pt x="24" y="12"/>
                        </a:cubicBezTo>
                        <a:cubicBezTo>
                          <a:pt x="44" y="0"/>
                          <a:pt x="94" y="4"/>
                          <a:pt x="120" y="24"/>
                        </a:cubicBezTo>
                        <a:cubicBezTo>
                          <a:pt x="146" y="44"/>
                          <a:pt x="161" y="85"/>
                          <a:pt x="180" y="132"/>
                        </a:cubicBezTo>
                        <a:cubicBezTo>
                          <a:pt x="199" y="179"/>
                          <a:pt x="230" y="265"/>
                          <a:pt x="234" y="306"/>
                        </a:cubicBezTo>
                        <a:cubicBezTo>
                          <a:pt x="238" y="347"/>
                          <a:pt x="215" y="370"/>
                          <a:pt x="204" y="378"/>
                        </a:cubicBezTo>
                        <a:cubicBezTo>
                          <a:pt x="193" y="386"/>
                          <a:pt x="190" y="372"/>
                          <a:pt x="168" y="354"/>
                        </a:cubicBezTo>
                        <a:cubicBezTo>
                          <a:pt x="146" y="336"/>
                          <a:pt x="102" y="297"/>
                          <a:pt x="78" y="270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ru-RU">
                      <a:solidFill>
                        <a:srgbClr val="FFFFFF"/>
                      </a:solidFill>
                    </a:endParaRPr>
                  </a:p>
                </p:txBody>
              </p:sp>
            </p:grpSp>
            <p:pic>
              <p:nvPicPr>
                <p:cNvPr id="42" name="Picture 18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0" y="14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3" name="Picture 19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74" y="14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4" name="Picture 20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4" y="33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5" name="Picture 21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76" y="57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6" name="Picture 22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74" y="52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7" name="Picture 23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2" y="76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8" name="Picture 24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74" y="100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" name="Picture 25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74" y="124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21" name="Group 26"/>
              <p:cNvGrpSpPr>
                <a:grpSpLocks/>
              </p:cNvGrpSpPr>
              <p:nvPr userDrawn="1"/>
            </p:nvGrpSpPr>
            <p:grpSpPr bwMode="auto">
              <a:xfrm>
                <a:off x="4944" y="1008"/>
                <a:ext cx="522" cy="2967"/>
                <a:chOff x="4944" y="1008"/>
                <a:chExt cx="522" cy="2967"/>
              </a:xfrm>
            </p:grpSpPr>
            <p:pic>
              <p:nvPicPr>
                <p:cNvPr id="22" name="Picture 27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36" y="100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3" name="Picture 28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4" y="120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4" name="Picture 29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36" y="158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" name="Picture 30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0" y="172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6" name="Picture 31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40" y="182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" name="Picture 32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8" y="201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8" name="Picture 33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0" y="206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" name="Picture 34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2" y="235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0" name="Picture 35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" y="220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" name="Picture 36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" y="244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2" name="Picture 37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36" y="259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3" name="Picture 38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2" y="139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4" name="Picture 39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44" y="273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5" name="Picture 40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" y="307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6" name="Picture 41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2" y="331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7" name="Picture 42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" y="340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8" name="Picture 43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8" y="355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9" name="Picture 44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" y="379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0" name="Picture 45"/>
                <p:cNvPicPr>
                  <a:picLocks noChangeAspect="1" noChangeArrowheads="1"/>
                </p:cNvPicPr>
                <p:nvPr userDrawn="1"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4" y="369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9" name="Freeform 46"/>
            <p:cNvSpPr>
              <a:spLocks/>
            </p:cNvSpPr>
            <p:nvPr/>
          </p:nvSpPr>
          <p:spPr bwMode="auto">
            <a:xfrm>
              <a:off x="5010" y="3092"/>
              <a:ext cx="750" cy="1222"/>
            </a:xfrm>
            <a:custGeom>
              <a:avLst/>
              <a:gdLst>
                <a:gd name="T0" fmla="*/ 372 w 750"/>
                <a:gd name="T1" fmla="*/ 154 h 1222"/>
                <a:gd name="T2" fmla="*/ 378 w 750"/>
                <a:gd name="T3" fmla="*/ 412 h 1222"/>
                <a:gd name="T4" fmla="*/ 312 w 750"/>
                <a:gd name="T5" fmla="*/ 724 h 1222"/>
                <a:gd name="T6" fmla="*/ 138 w 750"/>
                <a:gd name="T7" fmla="*/ 928 h 1222"/>
                <a:gd name="T8" fmla="*/ 0 w 750"/>
                <a:gd name="T9" fmla="*/ 976 h 1222"/>
                <a:gd name="T10" fmla="*/ 0 w 750"/>
                <a:gd name="T11" fmla="*/ 1222 h 1222"/>
                <a:gd name="T12" fmla="*/ 750 w 750"/>
                <a:gd name="T13" fmla="*/ 1222 h 1222"/>
                <a:gd name="T14" fmla="*/ 750 w 750"/>
                <a:gd name="T15" fmla="*/ 178 h 1222"/>
                <a:gd name="T16" fmla="*/ 372 w 750"/>
                <a:gd name="T17" fmla="*/ 154 h 12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0" h="1222">
                  <a:moveTo>
                    <a:pt x="372" y="154"/>
                  </a:moveTo>
                  <a:cubicBezTo>
                    <a:pt x="309" y="193"/>
                    <a:pt x="388" y="317"/>
                    <a:pt x="378" y="412"/>
                  </a:cubicBezTo>
                  <a:cubicBezTo>
                    <a:pt x="368" y="507"/>
                    <a:pt x="352" y="638"/>
                    <a:pt x="312" y="724"/>
                  </a:cubicBezTo>
                  <a:cubicBezTo>
                    <a:pt x="272" y="810"/>
                    <a:pt x="190" y="886"/>
                    <a:pt x="138" y="928"/>
                  </a:cubicBezTo>
                  <a:cubicBezTo>
                    <a:pt x="86" y="970"/>
                    <a:pt x="23" y="927"/>
                    <a:pt x="0" y="976"/>
                  </a:cubicBezTo>
                  <a:lnTo>
                    <a:pt x="0" y="1222"/>
                  </a:lnTo>
                  <a:lnTo>
                    <a:pt x="750" y="1222"/>
                  </a:lnTo>
                  <a:lnTo>
                    <a:pt x="750" y="178"/>
                  </a:lnTo>
                  <a:cubicBezTo>
                    <a:pt x="687" y="0"/>
                    <a:pt x="451" y="159"/>
                    <a:pt x="372" y="15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5001" y="3060"/>
              <a:ext cx="768" cy="1260"/>
            </a:xfrm>
            <a:custGeom>
              <a:avLst/>
              <a:gdLst>
                <a:gd name="T0" fmla="*/ 0 w 768"/>
                <a:gd name="T1" fmla="*/ 1260 h 1260"/>
                <a:gd name="T2" fmla="*/ 0 w 768"/>
                <a:gd name="T3" fmla="*/ 1134 h 1260"/>
                <a:gd name="T4" fmla="*/ 210 w 768"/>
                <a:gd name="T5" fmla="*/ 1032 h 1260"/>
                <a:gd name="T6" fmla="*/ 324 w 768"/>
                <a:gd name="T7" fmla="*/ 918 h 1260"/>
                <a:gd name="T8" fmla="*/ 414 w 768"/>
                <a:gd name="T9" fmla="*/ 714 h 1260"/>
                <a:gd name="T10" fmla="*/ 450 w 768"/>
                <a:gd name="T11" fmla="*/ 456 h 1260"/>
                <a:gd name="T12" fmla="*/ 438 w 768"/>
                <a:gd name="T13" fmla="*/ 258 h 1260"/>
                <a:gd name="T14" fmla="*/ 684 w 768"/>
                <a:gd name="T15" fmla="*/ 0 h 1260"/>
                <a:gd name="T16" fmla="*/ 768 w 768"/>
                <a:gd name="T17" fmla="*/ 18 h 1260"/>
                <a:gd name="T18" fmla="*/ 768 w 768"/>
                <a:gd name="T19" fmla="*/ 1254 h 1260"/>
                <a:gd name="T20" fmla="*/ 0 w 768"/>
                <a:gd name="T21" fmla="*/ 126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" h="1260">
                  <a:moveTo>
                    <a:pt x="0" y="1260"/>
                  </a:moveTo>
                  <a:lnTo>
                    <a:pt x="0" y="1134"/>
                  </a:lnTo>
                  <a:lnTo>
                    <a:pt x="210" y="1032"/>
                  </a:lnTo>
                  <a:lnTo>
                    <a:pt x="324" y="918"/>
                  </a:lnTo>
                  <a:lnTo>
                    <a:pt x="414" y="714"/>
                  </a:lnTo>
                  <a:lnTo>
                    <a:pt x="450" y="456"/>
                  </a:lnTo>
                  <a:lnTo>
                    <a:pt x="438" y="258"/>
                  </a:lnTo>
                  <a:lnTo>
                    <a:pt x="684" y="0"/>
                  </a:lnTo>
                  <a:lnTo>
                    <a:pt x="768" y="18"/>
                  </a:lnTo>
                  <a:lnTo>
                    <a:pt x="768" y="1254"/>
                  </a:lnTo>
                  <a:lnTo>
                    <a:pt x="0" y="1260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1" name="Freeform 48"/>
            <p:cNvSpPr>
              <a:spLocks/>
            </p:cNvSpPr>
            <p:nvPr/>
          </p:nvSpPr>
          <p:spPr bwMode="auto">
            <a:xfrm>
              <a:off x="4994" y="1775"/>
              <a:ext cx="776" cy="2543"/>
            </a:xfrm>
            <a:custGeom>
              <a:avLst/>
              <a:gdLst>
                <a:gd name="T0" fmla="*/ 550 w 776"/>
                <a:gd name="T1" fmla="*/ 115 h 2543"/>
                <a:gd name="T2" fmla="*/ 460 w 776"/>
                <a:gd name="T3" fmla="*/ 529 h 2543"/>
                <a:gd name="T4" fmla="*/ 298 w 776"/>
                <a:gd name="T5" fmla="*/ 925 h 2543"/>
                <a:gd name="T6" fmla="*/ 76 w 776"/>
                <a:gd name="T7" fmla="*/ 1267 h 2543"/>
                <a:gd name="T8" fmla="*/ 4 w 776"/>
                <a:gd name="T9" fmla="*/ 1339 h 2543"/>
                <a:gd name="T10" fmla="*/ 100 w 776"/>
                <a:gd name="T11" fmla="*/ 1351 h 2543"/>
                <a:gd name="T12" fmla="*/ 286 w 776"/>
                <a:gd name="T13" fmla="*/ 1399 h 2543"/>
                <a:gd name="T14" fmla="*/ 394 w 776"/>
                <a:gd name="T15" fmla="*/ 1525 h 2543"/>
                <a:gd name="T16" fmla="*/ 478 w 776"/>
                <a:gd name="T17" fmla="*/ 1705 h 2543"/>
                <a:gd name="T18" fmla="*/ 478 w 776"/>
                <a:gd name="T19" fmla="*/ 1969 h 2543"/>
                <a:gd name="T20" fmla="*/ 370 w 776"/>
                <a:gd name="T21" fmla="*/ 2263 h 2543"/>
                <a:gd name="T22" fmla="*/ 124 w 776"/>
                <a:gd name="T23" fmla="*/ 2479 h 2543"/>
                <a:gd name="T24" fmla="*/ 22 w 776"/>
                <a:gd name="T25" fmla="*/ 2515 h 2543"/>
                <a:gd name="T26" fmla="*/ 196 w 776"/>
                <a:gd name="T27" fmla="*/ 2533 h 2543"/>
                <a:gd name="T28" fmla="*/ 388 w 776"/>
                <a:gd name="T29" fmla="*/ 2455 h 2543"/>
                <a:gd name="T30" fmla="*/ 502 w 776"/>
                <a:gd name="T31" fmla="*/ 2299 h 2543"/>
                <a:gd name="T32" fmla="*/ 598 w 776"/>
                <a:gd name="T33" fmla="*/ 2197 h 2543"/>
                <a:gd name="T34" fmla="*/ 694 w 776"/>
                <a:gd name="T35" fmla="*/ 2197 h 2543"/>
                <a:gd name="T36" fmla="*/ 742 w 776"/>
                <a:gd name="T37" fmla="*/ 2230 h 2543"/>
                <a:gd name="T38" fmla="*/ 712 w 776"/>
                <a:gd name="T39" fmla="*/ 2137 h 2543"/>
                <a:gd name="T40" fmla="*/ 664 w 776"/>
                <a:gd name="T41" fmla="*/ 1807 h 2543"/>
                <a:gd name="T42" fmla="*/ 670 w 776"/>
                <a:gd name="T43" fmla="*/ 1561 h 2543"/>
                <a:gd name="T44" fmla="*/ 718 w 776"/>
                <a:gd name="T45" fmla="*/ 1393 h 2543"/>
                <a:gd name="T46" fmla="*/ 748 w 776"/>
                <a:gd name="T47" fmla="*/ 1219 h 2543"/>
                <a:gd name="T48" fmla="*/ 550 w 776"/>
                <a:gd name="T49" fmla="*/ 115 h 2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2543">
                  <a:moveTo>
                    <a:pt x="550" y="115"/>
                  </a:moveTo>
                  <a:cubicBezTo>
                    <a:pt x="502" y="0"/>
                    <a:pt x="502" y="394"/>
                    <a:pt x="460" y="529"/>
                  </a:cubicBezTo>
                  <a:cubicBezTo>
                    <a:pt x="418" y="664"/>
                    <a:pt x="362" y="802"/>
                    <a:pt x="298" y="925"/>
                  </a:cubicBezTo>
                  <a:cubicBezTo>
                    <a:pt x="234" y="1048"/>
                    <a:pt x="125" y="1198"/>
                    <a:pt x="76" y="1267"/>
                  </a:cubicBezTo>
                  <a:cubicBezTo>
                    <a:pt x="27" y="1336"/>
                    <a:pt x="0" y="1325"/>
                    <a:pt x="4" y="1339"/>
                  </a:cubicBezTo>
                  <a:cubicBezTo>
                    <a:pt x="8" y="1353"/>
                    <a:pt x="53" y="1341"/>
                    <a:pt x="100" y="1351"/>
                  </a:cubicBezTo>
                  <a:cubicBezTo>
                    <a:pt x="147" y="1361"/>
                    <a:pt x="237" y="1370"/>
                    <a:pt x="286" y="1399"/>
                  </a:cubicBezTo>
                  <a:cubicBezTo>
                    <a:pt x="335" y="1428"/>
                    <a:pt x="362" y="1474"/>
                    <a:pt x="394" y="1525"/>
                  </a:cubicBezTo>
                  <a:cubicBezTo>
                    <a:pt x="426" y="1576"/>
                    <a:pt x="464" y="1631"/>
                    <a:pt x="478" y="1705"/>
                  </a:cubicBezTo>
                  <a:cubicBezTo>
                    <a:pt x="492" y="1779"/>
                    <a:pt x="496" y="1876"/>
                    <a:pt x="478" y="1969"/>
                  </a:cubicBezTo>
                  <a:cubicBezTo>
                    <a:pt x="460" y="2062"/>
                    <a:pt x="429" y="2178"/>
                    <a:pt x="370" y="2263"/>
                  </a:cubicBezTo>
                  <a:cubicBezTo>
                    <a:pt x="311" y="2348"/>
                    <a:pt x="238" y="2428"/>
                    <a:pt x="124" y="2479"/>
                  </a:cubicBezTo>
                  <a:cubicBezTo>
                    <a:pt x="66" y="2521"/>
                    <a:pt x="10" y="2506"/>
                    <a:pt x="22" y="2515"/>
                  </a:cubicBezTo>
                  <a:cubicBezTo>
                    <a:pt x="34" y="2524"/>
                    <a:pt x="135" y="2543"/>
                    <a:pt x="196" y="2533"/>
                  </a:cubicBezTo>
                  <a:cubicBezTo>
                    <a:pt x="257" y="2523"/>
                    <a:pt x="337" y="2494"/>
                    <a:pt x="388" y="2455"/>
                  </a:cubicBezTo>
                  <a:cubicBezTo>
                    <a:pt x="439" y="2416"/>
                    <a:pt x="467" y="2342"/>
                    <a:pt x="502" y="2299"/>
                  </a:cubicBezTo>
                  <a:cubicBezTo>
                    <a:pt x="537" y="2256"/>
                    <a:pt x="566" y="2214"/>
                    <a:pt x="598" y="2197"/>
                  </a:cubicBezTo>
                  <a:cubicBezTo>
                    <a:pt x="630" y="2180"/>
                    <a:pt x="670" y="2191"/>
                    <a:pt x="694" y="2197"/>
                  </a:cubicBezTo>
                  <a:cubicBezTo>
                    <a:pt x="718" y="2203"/>
                    <a:pt x="739" y="2240"/>
                    <a:pt x="742" y="2230"/>
                  </a:cubicBezTo>
                  <a:cubicBezTo>
                    <a:pt x="745" y="2220"/>
                    <a:pt x="725" y="2207"/>
                    <a:pt x="712" y="2137"/>
                  </a:cubicBezTo>
                  <a:cubicBezTo>
                    <a:pt x="699" y="2067"/>
                    <a:pt x="671" y="1903"/>
                    <a:pt x="664" y="1807"/>
                  </a:cubicBezTo>
                  <a:cubicBezTo>
                    <a:pt x="657" y="1711"/>
                    <a:pt x="661" y="1630"/>
                    <a:pt x="670" y="1561"/>
                  </a:cubicBezTo>
                  <a:cubicBezTo>
                    <a:pt x="679" y="1492"/>
                    <a:pt x="705" y="1450"/>
                    <a:pt x="718" y="1393"/>
                  </a:cubicBezTo>
                  <a:cubicBezTo>
                    <a:pt x="731" y="1336"/>
                    <a:pt x="776" y="1427"/>
                    <a:pt x="748" y="1219"/>
                  </a:cubicBezTo>
                  <a:cubicBezTo>
                    <a:pt x="720" y="1011"/>
                    <a:pt x="598" y="230"/>
                    <a:pt x="550" y="11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2" name="Freeform 49" descr="kimonopat1"/>
            <p:cNvSpPr>
              <a:spLocks/>
            </p:cNvSpPr>
            <p:nvPr/>
          </p:nvSpPr>
          <p:spPr bwMode="auto">
            <a:xfrm>
              <a:off x="5046" y="2229"/>
              <a:ext cx="617" cy="1376"/>
            </a:xfrm>
            <a:custGeom>
              <a:avLst/>
              <a:gdLst>
                <a:gd name="T0" fmla="*/ 486 w 617"/>
                <a:gd name="T1" fmla="*/ 3 h 1376"/>
                <a:gd name="T2" fmla="*/ 402 w 617"/>
                <a:gd name="T3" fmla="*/ 381 h 1376"/>
                <a:gd name="T4" fmla="*/ 216 w 617"/>
                <a:gd name="T5" fmla="*/ 777 h 1376"/>
                <a:gd name="T6" fmla="*/ 0 w 617"/>
                <a:gd name="T7" fmla="*/ 1119 h 1376"/>
                <a:gd name="T8" fmla="*/ 102 w 617"/>
                <a:gd name="T9" fmla="*/ 1101 h 1376"/>
                <a:gd name="T10" fmla="*/ 282 w 617"/>
                <a:gd name="T11" fmla="*/ 1119 h 1376"/>
                <a:gd name="T12" fmla="*/ 378 w 617"/>
                <a:gd name="T13" fmla="*/ 1185 h 1376"/>
                <a:gd name="T14" fmla="*/ 432 w 617"/>
                <a:gd name="T15" fmla="*/ 1269 h 1376"/>
                <a:gd name="T16" fmla="*/ 444 w 617"/>
                <a:gd name="T17" fmla="*/ 1365 h 1376"/>
                <a:gd name="T18" fmla="*/ 498 w 617"/>
                <a:gd name="T19" fmla="*/ 1203 h 1376"/>
                <a:gd name="T20" fmla="*/ 564 w 617"/>
                <a:gd name="T21" fmla="*/ 825 h 1376"/>
                <a:gd name="T22" fmla="*/ 606 w 617"/>
                <a:gd name="T23" fmla="*/ 363 h 1376"/>
                <a:gd name="T24" fmla="*/ 486 w 617"/>
                <a:gd name="T25" fmla="*/ 3 h 13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17" h="1376">
                  <a:moveTo>
                    <a:pt x="486" y="3"/>
                  </a:moveTo>
                  <a:cubicBezTo>
                    <a:pt x="452" y="6"/>
                    <a:pt x="447" y="252"/>
                    <a:pt x="402" y="381"/>
                  </a:cubicBezTo>
                  <a:cubicBezTo>
                    <a:pt x="357" y="510"/>
                    <a:pt x="283" y="654"/>
                    <a:pt x="216" y="777"/>
                  </a:cubicBezTo>
                  <a:cubicBezTo>
                    <a:pt x="149" y="900"/>
                    <a:pt x="19" y="1065"/>
                    <a:pt x="0" y="1119"/>
                  </a:cubicBezTo>
                  <a:cubicBezTo>
                    <a:pt x="48" y="1119"/>
                    <a:pt x="55" y="1101"/>
                    <a:pt x="102" y="1101"/>
                  </a:cubicBezTo>
                  <a:cubicBezTo>
                    <a:pt x="149" y="1101"/>
                    <a:pt x="236" y="1105"/>
                    <a:pt x="282" y="1119"/>
                  </a:cubicBezTo>
                  <a:cubicBezTo>
                    <a:pt x="328" y="1133"/>
                    <a:pt x="353" y="1160"/>
                    <a:pt x="378" y="1185"/>
                  </a:cubicBezTo>
                  <a:cubicBezTo>
                    <a:pt x="403" y="1210"/>
                    <a:pt x="421" y="1239"/>
                    <a:pt x="432" y="1269"/>
                  </a:cubicBezTo>
                  <a:cubicBezTo>
                    <a:pt x="443" y="1299"/>
                    <a:pt x="433" y="1376"/>
                    <a:pt x="444" y="1365"/>
                  </a:cubicBezTo>
                  <a:cubicBezTo>
                    <a:pt x="455" y="1354"/>
                    <a:pt x="478" y="1293"/>
                    <a:pt x="498" y="1203"/>
                  </a:cubicBezTo>
                  <a:cubicBezTo>
                    <a:pt x="518" y="1113"/>
                    <a:pt x="546" y="965"/>
                    <a:pt x="564" y="825"/>
                  </a:cubicBezTo>
                  <a:cubicBezTo>
                    <a:pt x="582" y="685"/>
                    <a:pt x="617" y="496"/>
                    <a:pt x="606" y="363"/>
                  </a:cubicBezTo>
                  <a:cubicBezTo>
                    <a:pt x="595" y="230"/>
                    <a:pt x="520" y="0"/>
                    <a:pt x="486" y="3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3" name="Freeform 50" descr="kimonopat1"/>
            <p:cNvSpPr>
              <a:spLocks/>
            </p:cNvSpPr>
            <p:nvPr/>
          </p:nvSpPr>
          <p:spPr bwMode="auto">
            <a:xfrm>
              <a:off x="5193" y="269"/>
              <a:ext cx="576" cy="3180"/>
            </a:xfrm>
            <a:custGeom>
              <a:avLst/>
              <a:gdLst>
                <a:gd name="T0" fmla="*/ 42 w 576"/>
                <a:gd name="T1" fmla="*/ 61 h 3180"/>
                <a:gd name="T2" fmla="*/ 156 w 576"/>
                <a:gd name="T3" fmla="*/ 517 h 3180"/>
                <a:gd name="T4" fmla="*/ 288 w 576"/>
                <a:gd name="T5" fmla="*/ 991 h 3180"/>
                <a:gd name="T6" fmla="*/ 414 w 576"/>
                <a:gd name="T7" fmla="*/ 1435 h 3180"/>
                <a:gd name="T8" fmla="*/ 576 w 576"/>
                <a:gd name="T9" fmla="*/ 1807 h 3180"/>
                <a:gd name="T10" fmla="*/ 576 w 576"/>
                <a:gd name="T11" fmla="*/ 3055 h 3180"/>
                <a:gd name="T12" fmla="*/ 414 w 576"/>
                <a:gd name="T13" fmla="*/ 2557 h 3180"/>
                <a:gd name="T14" fmla="*/ 252 w 576"/>
                <a:gd name="T15" fmla="*/ 1765 h 3180"/>
                <a:gd name="T16" fmla="*/ 126 w 576"/>
                <a:gd name="T17" fmla="*/ 961 h 3180"/>
                <a:gd name="T18" fmla="*/ 12 w 576"/>
                <a:gd name="T19" fmla="*/ 151 h 3180"/>
                <a:gd name="T20" fmla="*/ 42 w 576"/>
                <a:gd name="T21" fmla="*/ 61 h 31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76" h="3180">
                  <a:moveTo>
                    <a:pt x="42" y="61"/>
                  </a:moveTo>
                  <a:cubicBezTo>
                    <a:pt x="66" y="122"/>
                    <a:pt x="115" y="362"/>
                    <a:pt x="156" y="517"/>
                  </a:cubicBezTo>
                  <a:cubicBezTo>
                    <a:pt x="197" y="672"/>
                    <a:pt x="245" y="838"/>
                    <a:pt x="288" y="991"/>
                  </a:cubicBezTo>
                  <a:cubicBezTo>
                    <a:pt x="331" y="1144"/>
                    <a:pt x="366" y="1299"/>
                    <a:pt x="414" y="1435"/>
                  </a:cubicBezTo>
                  <a:cubicBezTo>
                    <a:pt x="462" y="1571"/>
                    <a:pt x="549" y="1537"/>
                    <a:pt x="576" y="1807"/>
                  </a:cubicBezTo>
                  <a:lnTo>
                    <a:pt x="576" y="3055"/>
                  </a:lnTo>
                  <a:cubicBezTo>
                    <a:pt x="549" y="3180"/>
                    <a:pt x="468" y="2772"/>
                    <a:pt x="414" y="2557"/>
                  </a:cubicBezTo>
                  <a:cubicBezTo>
                    <a:pt x="360" y="2342"/>
                    <a:pt x="300" y="2031"/>
                    <a:pt x="252" y="1765"/>
                  </a:cubicBezTo>
                  <a:cubicBezTo>
                    <a:pt x="204" y="1499"/>
                    <a:pt x="166" y="1230"/>
                    <a:pt x="126" y="961"/>
                  </a:cubicBezTo>
                  <a:cubicBezTo>
                    <a:pt x="86" y="692"/>
                    <a:pt x="24" y="299"/>
                    <a:pt x="12" y="151"/>
                  </a:cubicBezTo>
                  <a:cubicBezTo>
                    <a:pt x="0" y="3"/>
                    <a:pt x="18" y="0"/>
                    <a:pt x="42" y="61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4" name="Freeform 51"/>
            <p:cNvSpPr>
              <a:spLocks/>
            </p:cNvSpPr>
            <p:nvPr/>
          </p:nvSpPr>
          <p:spPr bwMode="auto">
            <a:xfrm>
              <a:off x="5197" y="165"/>
              <a:ext cx="573" cy="1935"/>
            </a:xfrm>
            <a:custGeom>
              <a:avLst/>
              <a:gdLst>
                <a:gd name="T0" fmla="*/ 69 w 573"/>
                <a:gd name="T1" fmla="*/ 63 h 1935"/>
                <a:gd name="T2" fmla="*/ 207 w 573"/>
                <a:gd name="T3" fmla="*/ 549 h 1935"/>
                <a:gd name="T4" fmla="*/ 381 w 573"/>
                <a:gd name="T5" fmla="*/ 1101 h 1935"/>
                <a:gd name="T6" fmla="*/ 573 w 573"/>
                <a:gd name="T7" fmla="*/ 1575 h 1935"/>
                <a:gd name="T8" fmla="*/ 573 w 573"/>
                <a:gd name="T9" fmla="*/ 1935 h 1935"/>
                <a:gd name="T10" fmla="*/ 321 w 573"/>
                <a:gd name="T11" fmla="*/ 1449 h 1935"/>
                <a:gd name="T12" fmla="*/ 147 w 573"/>
                <a:gd name="T13" fmla="*/ 699 h 1935"/>
                <a:gd name="T14" fmla="*/ 15 w 573"/>
                <a:gd name="T15" fmla="*/ 171 h 1935"/>
                <a:gd name="T16" fmla="*/ 69 w 573"/>
                <a:gd name="T17" fmla="*/ 63 h 19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3" h="1935">
                  <a:moveTo>
                    <a:pt x="69" y="63"/>
                  </a:moveTo>
                  <a:cubicBezTo>
                    <a:pt x="101" y="126"/>
                    <a:pt x="155" y="376"/>
                    <a:pt x="207" y="549"/>
                  </a:cubicBezTo>
                  <a:cubicBezTo>
                    <a:pt x="259" y="722"/>
                    <a:pt x="320" y="930"/>
                    <a:pt x="381" y="1101"/>
                  </a:cubicBezTo>
                  <a:cubicBezTo>
                    <a:pt x="442" y="1272"/>
                    <a:pt x="541" y="1436"/>
                    <a:pt x="573" y="1575"/>
                  </a:cubicBezTo>
                  <a:lnTo>
                    <a:pt x="573" y="1935"/>
                  </a:lnTo>
                  <a:cubicBezTo>
                    <a:pt x="531" y="1914"/>
                    <a:pt x="392" y="1655"/>
                    <a:pt x="321" y="1449"/>
                  </a:cubicBezTo>
                  <a:cubicBezTo>
                    <a:pt x="250" y="1243"/>
                    <a:pt x="198" y="912"/>
                    <a:pt x="147" y="699"/>
                  </a:cubicBezTo>
                  <a:cubicBezTo>
                    <a:pt x="96" y="486"/>
                    <a:pt x="30" y="274"/>
                    <a:pt x="15" y="171"/>
                  </a:cubicBezTo>
                  <a:cubicBezTo>
                    <a:pt x="0" y="68"/>
                    <a:pt x="37" y="0"/>
                    <a:pt x="69" y="63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5" name="Freeform 52"/>
            <p:cNvSpPr>
              <a:spLocks/>
            </p:cNvSpPr>
            <p:nvPr/>
          </p:nvSpPr>
          <p:spPr bwMode="auto">
            <a:xfrm>
              <a:off x="5004" y="0"/>
              <a:ext cx="363" cy="2112"/>
            </a:xfrm>
            <a:custGeom>
              <a:avLst/>
              <a:gdLst>
                <a:gd name="T0" fmla="*/ 0 w 363"/>
                <a:gd name="T1" fmla="*/ 2094 h 2112"/>
                <a:gd name="T2" fmla="*/ 66 w 363"/>
                <a:gd name="T3" fmla="*/ 1992 h 2112"/>
                <a:gd name="T4" fmla="*/ 150 w 363"/>
                <a:gd name="T5" fmla="*/ 1464 h 2112"/>
                <a:gd name="T6" fmla="*/ 234 w 363"/>
                <a:gd name="T7" fmla="*/ 678 h 2112"/>
                <a:gd name="T8" fmla="*/ 324 w 363"/>
                <a:gd name="T9" fmla="*/ 0 h 2112"/>
                <a:gd name="T10" fmla="*/ 0 w 363"/>
                <a:gd name="T11" fmla="*/ 0 h 2112"/>
                <a:gd name="T12" fmla="*/ 0 w 363"/>
                <a:gd name="T13" fmla="*/ 2094 h 2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6" name="Freeform 53"/>
            <p:cNvSpPr>
              <a:spLocks/>
            </p:cNvSpPr>
            <p:nvPr/>
          </p:nvSpPr>
          <p:spPr bwMode="auto">
            <a:xfrm>
              <a:off x="5004" y="1"/>
              <a:ext cx="189" cy="2112"/>
            </a:xfrm>
            <a:custGeom>
              <a:avLst/>
              <a:gdLst>
                <a:gd name="T0" fmla="*/ 0 w 363"/>
                <a:gd name="T1" fmla="*/ 2094 h 2112"/>
                <a:gd name="T2" fmla="*/ 66 w 363"/>
                <a:gd name="T3" fmla="*/ 1992 h 2112"/>
                <a:gd name="T4" fmla="*/ 150 w 363"/>
                <a:gd name="T5" fmla="*/ 1464 h 2112"/>
                <a:gd name="T6" fmla="*/ 234 w 363"/>
                <a:gd name="T7" fmla="*/ 678 h 2112"/>
                <a:gd name="T8" fmla="*/ 324 w 363"/>
                <a:gd name="T9" fmla="*/ 0 h 2112"/>
                <a:gd name="T10" fmla="*/ 0 w 363"/>
                <a:gd name="T11" fmla="*/ 0 h 2112"/>
                <a:gd name="T12" fmla="*/ 0 w 363"/>
                <a:gd name="T13" fmla="*/ 209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7" name="Rectangle 54"/>
            <p:cNvSpPr>
              <a:spLocks noChangeArrowheads="1"/>
            </p:cNvSpPr>
            <p:nvPr/>
          </p:nvSpPr>
          <p:spPr bwMode="auto">
            <a:xfrm>
              <a:off x="4955" y="1"/>
              <a:ext cx="56" cy="4320"/>
            </a:xfrm>
            <a:prstGeom prst="rect">
              <a:avLst/>
            </a:pr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1" lang="ru-RU" altLang="ru-RU">
                <a:solidFill>
                  <a:srgbClr val="FFFFFF"/>
                </a:solidFill>
              </a:endParaRPr>
            </a:p>
          </p:txBody>
        </p:sp>
        <p:sp>
          <p:nvSpPr>
            <p:cNvPr id="18" name="Freeform 55"/>
            <p:cNvSpPr>
              <a:spLocks/>
            </p:cNvSpPr>
            <p:nvPr/>
          </p:nvSpPr>
          <p:spPr bwMode="auto">
            <a:xfrm>
              <a:off x="5013" y="3924"/>
              <a:ext cx="734" cy="390"/>
            </a:xfrm>
            <a:custGeom>
              <a:avLst/>
              <a:gdLst>
                <a:gd name="T0" fmla="*/ 1 w 692"/>
                <a:gd name="T1" fmla="*/ 357 h 378"/>
                <a:gd name="T2" fmla="*/ 109 w 692"/>
                <a:gd name="T3" fmla="*/ 341 h 378"/>
                <a:gd name="T4" fmla="*/ 241 w 692"/>
                <a:gd name="T5" fmla="*/ 305 h 378"/>
                <a:gd name="T6" fmla="*/ 353 w 692"/>
                <a:gd name="T7" fmla="*/ 209 h 378"/>
                <a:gd name="T8" fmla="*/ 429 w 692"/>
                <a:gd name="T9" fmla="*/ 89 h 378"/>
                <a:gd name="T10" fmla="*/ 493 w 692"/>
                <a:gd name="T11" fmla="*/ 17 h 378"/>
                <a:gd name="T12" fmla="*/ 577 w 692"/>
                <a:gd name="T13" fmla="*/ 1 h 378"/>
                <a:gd name="T14" fmla="*/ 629 w 692"/>
                <a:gd name="T15" fmla="*/ 21 h 378"/>
                <a:gd name="T16" fmla="*/ 673 w 692"/>
                <a:gd name="T17" fmla="*/ 65 h 378"/>
                <a:gd name="T18" fmla="*/ 673 w 692"/>
                <a:gd name="T19" fmla="*/ 137 h 378"/>
                <a:gd name="T20" fmla="*/ 561 w 692"/>
                <a:gd name="T21" fmla="*/ 225 h 378"/>
                <a:gd name="T22" fmla="*/ 425 w 692"/>
                <a:gd name="T23" fmla="*/ 297 h 378"/>
                <a:gd name="T24" fmla="*/ 245 w 692"/>
                <a:gd name="T25" fmla="*/ 357 h 378"/>
                <a:gd name="T26" fmla="*/ 113 w 692"/>
                <a:gd name="T27" fmla="*/ 377 h 378"/>
                <a:gd name="T28" fmla="*/ 1 w 692"/>
                <a:gd name="T29" fmla="*/ 35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378">
                  <a:moveTo>
                    <a:pt x="1" y="357"/>
                  </a:moveTo>
                  <a:cubicBezTo>
                    <a:pt x="0" y="351"/>
                    <a:pt x="69" y="350"/>
                    <a:pt x="109" y="341"/>
                  </a:cubicBezTo>
                  <a:cubicBezTo>
                    <a:pt x="149" y="332"/>
                    <a:pt x="200" y="327"/>
                    <a:pt x="241" y="305"/>
                  </a:cubicBezTo>
                  <a:cubicBezTo>
                    <a:pt x="282" y="283"/>
                    <a:pt x="322" y="245"/>
                    <a:pt x="353" y="209"/>
                  </a:cubicBezTo>
                  <a:cubicBezTo>
                    <a:pt x="384" y="173"/>
                    <a:pt x="406" y="121"/>
                    <a:pt x="429" y="89"/>
                  </a:cubicBezTo>
                  <a:cubicBezTo>
                    <a:pt x="452" y="57"/>
                    <a:pt x="468" y="32"/>
                    <a:pt x="493" y="17"/>
                  </a:cubicBezTo>
                  <a:cubicBezTo>
                    <a:pt x="518" y="2"/>
                    <a:pt x="554" y="0"/>
                    <a:pt x="577" y="1"/>
                  </a:cubicBezTo>
                  <a:cubicBezTo>
                    <a:pt x="600" y="2"/>
                    <a:pt x="613" y="10"/>
                    <a:pt x="629" y="21"/>
                  </a:cubicBezTo>
                  <a:cubicBezTo>
                    <a:pt x="645" y="32"/>
                    <a:pt x="666" y="46"/>
                    <a:pt x="673" y="65"/>
                  </a:cubicBezTo>
                  <a:cubicBezTo>
                    <a:pt x="680" y="84"/>
                    <a:pt x="692" y="110"/>
                    <a:pt x="673" y="137"/>
                  </a:cubicBezTo>
                  <a:cubicBezTo>
                    <a:pt x="654" y="164"/>
                    <a:pt x="602" y="198"/>
                    <a:pt x="561" y="225"/>
                  </a:cubicBezTo>
                  <a:cubicBezTo>
                    <a:pt x="520" y="252"/>
                    <a:pt x="478" y="275"/>
                    <a:pt x="425" y="297"/>
                  </a:cubicBezTo>
                  <a:cubicBezTo>
                    <a:pt x="372" y="319"/>
                    <a:pt x="297" y="344"/>
                    <a:pt x="245" y="357"/>
                  </a:cubicBezTo>
                  <a:cubicBezTo>
                    <a:pt x="193" y="370"/>
                    <a:pt x="156" y="376"/>
                    <a:pt x="113" y="377"/>
                  </a:cubicBezTo>
                  <a:cubicBezTo>
                    <a:pt x="70" y="378"/>
                    <a:pt x="2" y="363"/>
                    <a:pt x="1" y="357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9" name="AutoShape 56"/>
            <p:cNvSpPr>
              <a:spLocks noChangeArrowheads="1"/>
            </p:cNvSpPr>
            <p:nvPr/>
          </p:nvSpPr>
          <p:spPr bwMode="hidden">
            <a:xfrm rot="5400000">
              <a:off x="2724" y="2089"/>
              <a:ext cx="4320" cy="142"/>
            </a:xfrm>
            <a:custGeom>
              <a:avLst/>
              <a:gdLst>
                <a:gd name="T0" fmla="*/ 7 w 21600"/>
                <a:gd name="T1" fmla="*/ 0 h 21600"/>
                <a:gd name="T2" fmla="*/ 3 w 21600"/>
                <a:gd name="T3" fmla="*/ 0 h 21600"/>
                <a:gd name="T4" fmla="*/ 0 w 21600"/>
                <a:gd name="T5" fmla="*/ 0 h 21600"/>
                <a:gd name="T6" fmla="*/ 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05 w 21600"/>
                <a:gd name="T13" fmla="*/ 2130 h 21600"/>
                <a:gd name="T14" fmla="*/ 19495 w 21600"/>
                <a:gd name="T15" fmla="*/ 194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07" y="21600"/>
                  </a:lnTo>
                  <a:lnTo>
                    <a:pt x="2099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</p:grpSp>
      <p:sp>
        <p:nvSpPr>
          <p:cNvPr id="216121" name="Rectangle 57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370013"/>
            <a:ext cx="6965950" cy="2057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noProof="0" smtClean="0"/>
              <a:t>Образец заголовка</a:t>
            </a:r>
          </a:p>
        </p:txBody>
      </p:sp>
      <p:sp>
        <p:nvSpPr>
          <p:cNvPr id="216122" name="Rectangle 5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727200" y="3886200"/>
            <a:ext cx="5640388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ru-RU" noProof="0" smtClean="0"/>
              <a:t>Образец подзаголовка</a:t>
            </a:r>
          </a:p>
        </p:txBody>
      </p:sp>
      <p:sp>
        <p:nvSpPr>
          <p:cNvPr id="59" name="Rectangle 5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7E104-3D9D-4C7F-A714-588F467C894D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0" name="Rectangle 6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1" name="Rectangle 6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455F8-88E6-45D8-B378-21658CCB4DE8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257923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F0C79-BE94-4BF9-BDDB-75E9CA54C07F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13650F-5A5D-4319-A43E-3EA2744D4552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657161"/>
      </p:ext>
    </p:extLst>
  </p:cSld>
  <p:clrMapOvr>
    <a:masterClrMapping/>
  </p:clrMapOvr>
  <p:transition>
    <p:pull dir="r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9FC73-6AC7-4CAF-8BB9-F9CBFCF9D3C6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328904-A765-48E3-999D-553DA393801A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29709"/>
      </p:ext>
    </p:extLst>
  </p:cSld>
  <p:clrMapOvr>
    <a:masterClrMapping/>
  </p:clrMapOvr>
  <p:transition>
    <p:pull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/>
        </p:nvSpPr>
        <p:spPr>
          <a:xfrm>
            <a:off x="617538" y="2165350"/>
            <a:ext cx="3748087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4800600" y="2165350"/>
            <a:ext cx="3749675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9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10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40763" y="6515100"/>
            <a:ext cx="465137" cy="273050"/>
          </a:xfrm>
        </p:spPr>
        <p:txBody>
          <a:bodyPr/>
          <a:lstStyle>
            <a:lvl1pPr>
              <a:defRPr/>
            </a:lvl1pPr>
          </a:lstStyle>
          <a:p>
            <a:fld id="{FE995028-7520-4660-BBCA-FE2FC15C3803}" type="slidenum">
              <a:rPr lang="fr-FR" altLang="ru-RU"/>
              <a:pPr/>
              <a:t>‹#›</a:t>
            </a:fld>
            <a:endParaRPr lang="fr-FR" altLang="ru-RU"/>
          </a:p>
        </p:txBody>
      </p:sp>
    </p:spTree>
    <p:extLst>
      <p:ext uri="{BB962C8B-B14F-4D97-AF65-F5344CB8AC3E}">
        <p14:creationId xmlns:p14="http://schemas.microsoft.com/office/powerpoint/2010/main" val="641205200"/>
      </p:ext>
    </p:extLst>
  </p:cSld>
  <p:clrMapOvr>
    <a:masterClrMapping/>
  </p:clrMapOvr>
  <p:transition spd="slow">
    <p:checker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63525" y="1598613"/>
            <a:ext cx="3616325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032250" y="1598613"/>
            <a:ext cx="3617913" cy="44973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4BCB4-1935-407D-A261-94E49CFD0854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96532E-1F96-48E3-939C-3187539F7872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50839"/>
      </p:ext>
    </p:extLst>
  </p:cSld>
  <p:clrMapOvr>
    <a:masterClrMapping/>
  </p:clrMapOvr>
  <p:transition>
    <p:pull dir="rd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319676-9E2C-458F-BF16-FF61C5FBAAD0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9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6C97C6-A8AB-4FDE-B3AB-5D3243846302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083414"/>
      </p:ext>
    </p:extLst>
  </p:cSld>
  <p:clrMapOvr>
    <a:masterClrMapping/>
  </p:clrMapOvr>
  <p:transition>
    <p:pull dir="rd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1002A-ABD2-4F6B-A6BD-FF7355684D46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B8D1C0-FB69-481E-8D2F-63FBA51275A7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47004"/>
      </p:ext>
    </p:extLst>
  </p:cSld>
  <p:clrMapOvr>
    <a:masterClrMapping/>
  </p:clrMapOvr>
  <p:transition>
    <p:pull dir="rd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56B64-EEC6-4FAE-B2A5-E3574F5BCF0F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F05767-CF7A-4805-9050-C91377B42F9A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453211"/>
      </p:ext>
    </p:extLst>
  </p:cSld>
  <p:clrMapOvr>
    <a:masterClrMapping/>
  </p:clrMapOvr>
  <p:transition>
    <p:pull dir="rd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60ED6-1EB3-4741-A37C-03FC261A16DA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BC9F-8DAB-4EFD-83C5-61FBB1D2A08E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64121"/>
      </p:ext>
    </p:extLst>
  </p:cSld>
  <p:clrMapOvr>
    <a:masterClrMapping/>
  </p:clrMapOvr>
  <p:transition>
    <p:pull dir="rd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E8A44-B152-438A-B6A6-AD622B0A0330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45E11E-59A8-4CC0-8E69-AABCA3DC2D94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932589"/>
      </p:ext>
    </p:extLst>
  </p:cSld>
  <p:clrMapOvr>
    <a:masterClrMapping/>
  </p:clrMapOvr>
  <p:transition>
    <p:pull dir="rd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92C5D-6F8E-4E0A-95B5-ACE9546E9B85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0B62BC-700A-4019-B9C8-73ED7FE47276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69788"/>
      </p:ext>
    </p:extLst>
  </p:cSld>
  <p:clrMapOvr>
    <a:masterClrMapping/>
  </p:clrMapOvr>
  <p:transition>
    <p:pull dir="rd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827713" y="227013"/>
            <a:ext cx="1868487" cy="5868987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19075" y="227013"/>
            <a:ext cx="5456238" cy="586898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5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B9EDA-2B0F-4A20-8F5A-BFFFDD72D0CD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6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6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85C32B-CA4C-4668-B89A-E3C6111F5B41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42712"/>
      </p:ext>
    </p:extLst>
  </p:cSld>
  <p:clrMapOvr>
    <a:masterClrMapping/>
  </p:clrMapOvr>
  <p:transition>
    <p:pull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588963" y="1423988"/>
            <a:ext cx="800100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4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61EA9-D704-4B9B-8F74-26FD146DF117}" type="slidenum">
              <a:rPr lang="fr-FR" altLang="ru-RU"/>
              <a:pPr/>
              <a:t>‹#›</a:t>
            </a:fld>
            <a:endParaRPr lang="fr-FR" altLang="ru-RU"/>
          </a:p>
        </p:txBody>
      </p:sp>
    </p:spTree>
    <p:extLst>
      <p:ext uri="{BB962C8B-B14F-4D97-AF65-F5344CB8AC3E}">
        <p14:creationId xmlns:p14="http://schemas.microsoft.com/office/powerpoint/2010/main" val="1614036383"/>
      </p:ext>
    </p:extLst>
  </p:cSld>
  <p:clrMapOvr>
    <a:masterClrMapping/>
  </p:clrMapOvr>
  <p:transition spd="slow">
    <p:check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1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9D97E1-AC22-49EE-A999-588C9D0A12AF}" type="slidenum">
              <a:rPr lang="fr-FR" altLang="ru-RU"/>
              <a:pPr/>
              <a:t>‹#›</a:t>
            </a:fld>
            <a:endParaRPr lang="fr-FR" altLang="ru-RU"/>
          </a:p>
        </p:txBody>
      </p:sp>
    </p:spTree>
    <p:extLst>
      <p:ext uri="{BB962C8B-B14F-4D97-AF65-F5344CB8AC3E}">
        <p14:creationId xmlns:p14="http://schemas.microsoft.com/office/powerpoint/2010/main" val="3349983715"/>
      </p:ext>
    </p:extLst>
  </p:cSld>
  <p:clrMapOvr>
    <a:masterClrMapping/>
  </p:clrMapOvr>
  <p:transition spd="slow">
    <p:check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5057775" y="1057275"/>
            <a:ext cx="3748088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/>
          <a:lstStyle>
            <a:lvl1pPr marL="0" algn="r">
              <a:buNone/>
              <a:defRPr sz="2000" b="1"/>
            </a:lvl1pPr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5562600" y="6513513"/>
            <a:ext cx="3001963" cy="274637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9"/>
          <p:cNvSpPr>
            <a:spLocks noGrp="1"/>
          </p:cNvSpPr>
          <p:nvPr>
            <p:ph type="sldNum" sz="quarter" idx="11"/>
          </p:nvPr>
        </p:nvSpPr>
        <p:spPr>
          <a:xfrm>
            <a:off x="8639175" y="6513513"/>
            <a:ext cx="463550" cy="274637"/>
          </a:xfrm>
        </p:spPr>
        <p:txBody>
          <a:bodyPr/>
          <a:lstStyle>
            <a:lvl1pPr>
              <a:defRPr/>
            </a:lvl1pPr>
          </a:lstStyle>
          <a:p>
            <a:fld id="{AA25D3A3-F143-4393-B724-F24BB00D3460}" type="slidenum">
              <a:rPr lang="fr-FR" altLang="ru-RU"/>
              <a:pPr/>
              <a:t>‹#›</a:t>
            </a:fld>
            <a:endParaRPr lang="fr-FR" altLang="ru-RU"/>
          </a:p>
        </p:txBody>
      </p:sp>
      <p:sp>
        <p:nvSpPr>
          <p:cNvPr id="8" name="Espace réservé du pied de page 10"/>
          <p:cNvSpPr>
            <a:spLocks noGrp="1"/>
          </p:cNvSpPr>
          <p:nvPr>
            <p:ph type="ftr" sz="quarter" idx="12"/>
          </p:nvPr>
        </p:nvSpPr>
        <p:spPr>
          <a:xfrm>
            <a:off x="1600200" y="6513513"/>
            <a:ext cx="3906838" cy="274637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747164"/>
      </p:ext>
    </p:extLst>
  </p:cSld>
  <p:clrMapOvr>
    <a:masterClrMapping/>
  </p:clrMapOvr>
  <p:transition spd="slow">
    <p:check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/>
          <a:lstStyle>
            <a:lvl1pPr marL="0" algn="r">
              <a:buNone/>
              <a:defRPr sz="2000" b="1"/>
            </a:lvl1pPr>
            <a:extLst/>
          </a:lstStyle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fr-FR" noProof="0" smtClean="0"/>
              <a:t>Cliquez sur l'icône pour ajouter une image</a:t>
            </a:r>
            <a:endParaRPr lang="en-US" noProof="0" dirty="0"/>
          </a:p>
        </p:txBody>
      </p:sp>
      <p:sp>
        <p:nvSpPr>
          <p:cNvPr id="5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5562600" y="6508750"/>
            <a:ext cx="3001963" cy="274638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8"/>
          <p:cNvSpPr>
            <a:spLocks noGrp="1"/>
          </p:cNvSpPr>
          <p:nvPr>
            <p:ph type="sldNum" sz="quarter" idx="11"/>
          </p:nvPr>
        </p:nvSpPr>
        <p:spPr>
          <a:xfrm>
            <a:off x="8639175" y="6508750"/>
            <a:ext cx="463550" cy="274638"/>
          </a:xfrm>
        </p:spPr>
        <p:txBody>
          <a:bodyPr/>
          <a:lstStyle>
            <a:lvl1pPr>
              <a:defRPr/>
            </a:lvl1pPr>
          </a:lstStyle>
          <a:p>
            <a:fld id="{B802A12B-5371-4B3A-B526-335A87DFB060}" type="slidenum">
              <a:rPr lang="fr-FR" altLang="ru-RU"/>
              <a:pPr/>
              <a:t>‹#›</a:t>
            </a:fld>
            <a:endParaRPr lang="fr-FR" altLang="ru-RU"/>
          </a:p>
        </p:txBody>
      </p:sp>
      <p:sp>
        <p:nvSpPr>
          <p:cNvPr id="7" name="Espace réservé du pied de page 9"/>
          <p:cNvSpPr>
            <a:spLocks noGrp="1"/>
          </p:cNvSpPr>
          <p:nvPr>
            <p:ph type="ftr" sz="quarter" idx="12"/>
          </p:nvPr>
        </p:nvSpPr>
        <p:spPr>
          <a:xfrm>
            <a:off x="1600200" y="6508750"/>
            <a:ext cx="3906838" cy="274638"/>
          </a:xfrm>
        </p:spPr>
        <p:txBody>
          <a:bodyPr vert="horz" rtlCol="0"/>
          <a:lstStyle>
            <a:lvl1pPr>
              <a:defRPr/>
            </a:lvl1pPr>
            <a:extLst/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566218"/>
      </p:ext>
    </p:extLst>
  </p:cSld>
  <p:clrMapOvr>
    <a:masterClrMapping/>
  </p:clrMapOvr>
  <p:transition spd="slow">
    <p:check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6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1.wmf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avec un coin diagonal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1638" cy="274638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rgbClr val="676A55">
                    <a:tint val="60000"/>
                    <a:satMod val="155000"/>
                  </a:srgbClr>
                </a:solidFill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1963" cy="274638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rgbClr val="676A55">
                    <a:tint val="60000"/>
                    <a:satMod val="155000"/>
                  </a:srgbClr>
                </a:solidFill>
                <a:latin typeface="Arial" pitchFamily="34" charset="0"/>
              </a:defRPr>
            </a:lvl1pPr>
            <a:extLst/>
          </a:lstStyle>
          <a:p>
            <a:pPr>
              <a:defRPr/>
            </a:pPr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DFE0D4"/>
                </a:solidFill>
              </a:defRPr>
            </a:lvl1pPr>
          </a:lstStyle>
          <a:p>
            <a:fld id="{E6D4B831-885E-429F-A636-D114E2321D37}" type="slidenum">
              <a:rPr lang="fr-FR" altLang="ru-RU"/>
              <a:pPr/>
              <a:t>‹#›</a:t>
            </a:fld>
            <a:endParaRPr lang="fr-FR" altLang="ru-RU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lang="fr-FR" smtClean="0"/>
              <a:t>Cliquez pour modifier le style du titre</a:t>
            </a:r>
            <a:endParaRPr lang="en-US"/>
          </a:p>
        </p:txBody>
      </p:sp>
      <p:sp>
        <p:nvSpPr>
          <p:cNvPr id="1033" name="Espace réservé du texte 12"/>
          <p:cNvSpPr>
            <a:spLocks noGrp="1"/>
          </p:cNvSpPr>
          <p:nvPr>
            <p:ph type="body" idx="1"/>
          </p:nvPr>
        </p:nvSpPr>
        <p:spPr bwMode="auto">
          <a:xfrm>
            <a:off x="457200" y="16462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ru-RU" smtClean="0"/>
              <a:t>Cliquez pour modifier les styles du texte du masque</a:t>
            </a:r>
          </a:p>
          <a:p>
            <a:pPr lvl="1"/>
            <a:r>
              <a:rPr lang="fr-FR" altLang="ru-RU" smtClean="0"/>
              <a:t>Deuxième niveau</a:t>
            </a:r>
          </a:p>
          <a:p>
            <a:pPr lvl="2"/>
            <a:r>
              <a:rPr lang="fr-FR" altLang="ru-RU" smtClean="0"/>
              <a:t>Troisième niveau</a:t>
            </a:r>
          </a:p>
          <a:p>
            <a:pPr lvl="3"/>
            <a:r>
              <a:rPr lang="fr-FR" altLang="ru-RU" smtClean="0"/>
              <a:t>Quatrième niveau</a:t>
            </a:r>
          </a:p>
          <a:p>
            <a:pPr lvl="4"/>
            <a:r>
              <a:rPr lang="fr-FR" altLang="ru-RU" smtClean="0"/>
              <a:t>Cinquième niveau</a:t>
            </a:r>
            <a:endParaRPr lang="en-US" altLang="ru-RU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502" r:id="rId3"/>
    <p:sldLayoutId id="2147484503" r:id="rId4"/>
    <p:sldLayoutId id="2147484504" r:id="rId5"/>
    <p:sldLayoutId id="2147484505" r:id="rId6"/>
    <p:sldLayoutId id="2147484460" r:id="rId7"/>
    <p:sldLayoutId id="2147484506" r:id="rId8"/>
    <p:sldLayoutId id="2147484507" r:id="rId9"/>
    <p:sldLayoutId id="2147484461" r:id="rId10"/>
    <p:sldLayoutId id="2147484462" r:id="rId11"/>
    <p:sldLayoutId id="2147484463" r:id="rId12"/>
  </p:sldLayoutIdLst>
  <p:transition spd="slow">
    <p:checker/>
  </p:transition>
  <p:txStyles>
    <p:titleStyle>
      <a:lvl1pPr marL="53975" indent="-53975" algn="r" rtl="0" eaLnBrk="0" fontAlgn="base" hangingPunct="0">
        <a:spcBef>
          <a:spcPct val="0"/>
        </a:spcBef>
        <a:spcAft>
          <a:spcPct val="0"/>
        </a:spcAft>
        <a:defRPr sz="4600" kern="1200">
          <a:solidFill>
            <a:srgbClr val="E7EACB"/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lvl2pPr marL="53975" indent="-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Cambria" pitchFamily="18" charset="0"/>
        </a:defRPr>
      </a:lvl2pPr>
      <a:lvl3pPr marL="53975" indent="-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Cambria" pitchFamily="18" charset="0"/>
        </a:defRPr>
      </a:lvl3pPr>
      <a:lvl4pPr marL="53975" indent="-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Cambria" pitchFamily="18" charset="0"/>
        </a:defRPr>
      </a:lvl4pPr>
      <a:lvl5pPr marL="53975" indent="-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Cambria" pitchFamily="18" charset="0"/>
        </a:defRPr>
      </a:lvl5pPr>
      <a:lvl6pPr marL="511175" indent="-53975" algn="r" rtl="0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6pPr>
      <a:lvl7pPr marL="968375" indent="-53975" algn="r" rtl="0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7pPr>
      <a:lvl8pPr marL="1425575" indent="-53975" algn="r" rtl="0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8pPr>
      <a:lvl9pPr marL="1882775" indent="-53975" algn="r" rtl="0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itchFamily="18" charset="0"/>
        </a:defRPr>
      </a:lvl9pPr>
      <a:extLst/>
    </p:titleStyle>
    <p:bodyStyle>
      <a:lvl1pPr marL="292100" indent="-292100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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28600" algn="l" rtl="0" eaLnBrk="0" fontAlgn="base" hangingPunct="0">
        <a:spcBef>
          <a:spcPts val="400"/>
        </a:spcBef>
        <a:spcAft>
          <a:spcPct val="0"/>
        </a:spcAft>
        <a:buClr>
          <a:schemeClr val="accent2"/>
        </a:buClr>
        <a:buSzPct val="9000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190500" algn="l" rtl="0" eaLnBrk="0" fontAlgn="base" hangingPunct="0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anose="05020102010507070707" pitchFamily="18" charset="2"/>
        <a:buChar char="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82563" algn="l" rtl="0" eaLnBrk="0" fontAlgn="base" hangingPunct="0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2053" name="Текст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  <a:endParaRPr lang="en-US" altLang="ru-RU" smtClean="0"/>
          </a:p>
        </p:txBody>
      </p:sp>
      <p:sp>
        <p:nvSpPr>
          <p:cNvPr id="11" name="Дата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F86481CC-923A-46C4-829E-D47B2A5C3209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D38E27"/>
                </a:solidFill>
              </a:defRPr>
            </a:lvl1pPr>
          </a:lstStyle>
          <a:p>
            <a:fld id="{53D7F14C-36B6-4D54-88BD-DBE5E55B0E84}" type="slidenum">
              <a:rPr lang="ru-RU" altLang="ru-RU"/>
              <a:pPr/>
              <a:t>‹#›</a:t>
            </a:fld>
            <a:endParaRPr lang="ru-RU" alt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464" r:id="rId4"/>
    <p:sldLayoutId id="2147484511" r:id="rId5"/>
    <p:sldLayoutId id="2147484465" r:id="rId6"/>
    <p:sldLayoutId id="2147484512" r:id="rId7"/>
    <p:sldLayoutId id="2147484513" r:id="rId8"/>
    <p:sldLayoutId id="2147484514" r:id="rId9"/>
    <p:sldLayoutId id="2147484466" r:id="rId10"/>
    <p:sldLayoutId id="2147484515" r:id="rId11"/>
  </p:sldLayoutIdLst>
  <p:transition spd="slow">
    <p:checker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anose="05020102010507070707" pitchFamily="18" charset="2"/>
        <a:buChar char="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0"/>
            <a:ext cx="9144000" cy="6856413"/>
            <a:chOff x="0" y="0"/>
            <a:chExt cx="5760" cy="4319"/>
          </a:xfrm>
        </p:grpSpPr>
        <p:sp>
          <p:nvSpPr>
            <p:cNvPr id="91139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40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41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83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12 w 1722"/>
                <a:gd name="T1" fmla="*/ 61 h 66"/>
                <a:gd name="T2" fmla="*/ 1712 w 1722"/>
                <a:gd name="T3" fmla="*/ 55 h 66"/>
                <a:gd name="T4" fmla="*/ 0 w 1722"/>
                <a:gd name="T5" fmla="*/ 0 h 66"/>
                <a:gd name="T6" fmla="*/ 0 w 1722"/>
                <a:gd name="T7" fmla="*/ 43 h 66"/>
                <a:gd name="T8" fmla="*/ 1712 w 1722"/>
                <a:gd name="T9" fmla="*/ 61 h 66"/>
                <a:gd name="T10" fmla="*/ 1712 w 1722"/>
                <a:gd name="T11" fmla="*/ 6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143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85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70 w 975"/>
                <a:gd name="T1" fmla="*/ 48 h 101"/>
                <a:gd name="T2" fmla="*/ 970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70 w 975"/>
                <a:gd name="T9" fmla="*/ 48 h 101"/>
                <a:gd name="T10" fmla="*/ 970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3086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31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31 w 2141"/>
                <a:gd name="T7" fmla="*/ 0 h 198"/>
                <a:gd name="T8" fmla="*/ 2131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146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88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67 w 2517"/>
                <a:gd name="T1" fmla="*/ 276 h 276"/>
                <a:gd name="T2" fmla="*/ 2502 w 2517"/>
                <a:gd name="T3" fmla="*/ 204 h 276"/>
                <a:gd name="T4" fmla="*/ 2245 w 2517"/>
                <a:gd name="T5" fmla="*/ 0 h 276"/>
                <a:gd name="T6" fmla="*/ 0 w 2517"/>
                <a:gd name="T7" fmla="*/ 276 h 276"/>
                <a:gd name="T8" fmla="*/ 2167 w 2517"/>
                <a:gd name="T9" fmla="*/ 276 h 276"/>
                <a:gd name="T10" fmla="*/ 2167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148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90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4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4 w 729"/>
                <a:gd name="T7" fmla="*/ 240 h 240"/>
                <a:gd name="T8" fmla="*/ 724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150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92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4 w 729"/>
                <a:gd name="T1" fmla="*/ 318 h 318"/>
                <a:gd name="T2" fmla="*/ 724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4 w 729"/>
                <a:gd name="T9" fmla="*/ 318 h 318"/>
                <a:gd name="T10" fmla="*/ 724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152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53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54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96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156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098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158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59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60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102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162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63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105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07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165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107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1167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68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69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70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71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72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73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91174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grpSp>
          <p:nvGrpSpPr>
            <p:cNvPr id="3116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91176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>
                  <a:solidFill>
                    <a:srgbClr val="FFFFFF"/>
                  </a:solidFill>
                  <a:latin typeface="Arial" charset="0"/>
                </a:endParaRPr>
              </a:p>
            </p:txBody>
          </p:sp>
          <p:sp>
            <p:nvSpPr>
              <p:cNvPr id="91177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ru-RU">
                  <a:solidFill>
                    <a:srgbClr val="FFFFFF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91178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91179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91180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1181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1182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CD9A4D0B-1C42-4BF9-A84E-137DCA559510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516" r:id="rId1"/>
    <p:sldLayoutId id="2147484467" r:id="rId2"/>
    <p:sldLayoutId id="2147484468" r:id="rId3"/>
    <p:sldLayoutId id="2147484469" r:id="rId4"/>
    <p:sldLayoutId id="2147484470" r:id="rId5"/>
    <p:sldLayoutId id="2147484471" r:id="rId6"/>
    <p:sldLayoutId id="2147484472" r:id="rId7"/>
    <p:sldLayoutId id="2147484473" r:id="rId8"/>
    <p:sldLayoutId id="2147484474" r:id="rId9"/>
    <p:sldLayoutId id="2147484475" r:id="rId10"/>
    <p:sldLayoutId id="2147484476" r:id="rId11"/>
    <p:sldLayoutId id="2147484477" r:id="rId12"/>
  </p:sldLayoutIdLst>
  <p:transition spd="slow">
    <p:checker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5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6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4099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3BDCC5D6-323D-4E36-8B6F-1A54FD154259}" type="datetimeFigureOut">
              <a:rPr lang="ru-RU"/>
              <a:pPr>
                <a:defRPr/>
              </a:pPr>
              <a:t>21.09.2022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3CBAA41A-6EB6-4383-A738-0DB2B8368A5B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79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</p:sldLayoutIdLst>
  <p:transition spd="slow">
    <p:checker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59875" cy="6870700"/>
            <a:chOff x="0" y="0"/>
            <a:chExt cx="5770" cy="4328"/>
          </a:xfrm>
        </p:grpSpPr>
        <p:sp>
          <p:nvSpPr>
            <p:cNvPr id="1032" name="Rectangle 3"/>
            <p:cNvSpPr>
              <a:spLocks noChangeArrowheads="1"/>
            </p:cNvSpPr>
            <p:nvPr/>
          </p:nvSpPr>
          <p:spPr bwMode="hidden">
            <a:xfrm>
              <a:off x="0" y="4186"/>
              <a:ext cx="5089" cy="14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1" lang="ru-RU" altLang="ru-RU">
                <a:solidFill>
                  <a:srgbClr val="FFFFFF"/>
                </a:solidFill>
              </a:endParaRPr>
            </a:p>
          </p:txBody>
        </p:sp>
        <p:sp>
          <p:nvSpPr>
            <p:cNvPr id="1033" name="Rectangle 4"/>
            <p:cNvSpPr>
              <a:spLocks noChangeArrowheads="1"/>
            </p:cNvSpPr>
            <p:nvPr/>
          </p:nvSpPr>
          <p:spPr bwMode="hidden">
            <a:xfrm>
              <a:off x="0" y="0"/>
              <a:ext cx="5089" cy="126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1" lang="ru-RU" altLang="ru-RU">
                <a:solidFill>
                  <a:srgbClr val="FFFFFF"/>
                </a:solidFill>
              </a:endParaRPr>
            </a:p>
          </p:txBody>
        </p:sp>
        <p:sp>
          <p:nvSpPr>
            <p:cNvPr id="215045" name="Rectangle 5"/>
            <p:cNvSpPr>
              <a:spLocks noChangeArrowheads="1"/>
            </p:cNvSpPr>
            <p:nvPr/>
          </p:nvSpPr>
          <p:spPr bwMode="auto">
            <a:xfrm>
              <a:off x="5010" y="0"/>
              <a:ext cx="758" cy="43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84706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84706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kumimoji="1" lang="ru-RU">
                <a:solidFill>
                  <a:srgbClr val="FFFFFF"/>
                </a:solidFill>
                <a:latin typeface="Arial" charset="0"/>
              </a:endParaRPr>
            </a:p>
          </p:txBody>
        </p:sp>
        <p:grpSp>
          <p:nvGrpSpPr>
            <p:cNvPr id="1035" name="Group 6"/>
            <p:cNvGrpSpPr>
              <a:grpSpLocks/>
            </p:cNvGrpSpPr>
            <p:nvPr/>
          </p:nvGrpSpPr>
          <p:grpSpPr bwMode="auto">
            <a:xfrm>
              <a:off x="4944" y="1"/>
              <a:ext cx="816" cy="3974"/>
              <a:chOff x="4944" y="1"/>
              <a:chExt cx="816" cy="3974"/>
            </a:xfrm>
          </p:grpSpPr>
          <p:grpSp>
            <p:nvGrpSpPr>
              <p:cNvPr id="1047" name="Group 7"/>
              <p:cNvGrpSpPr>
                <a:grpSpLocks/>
              </p:cNvGrpSpPr>
              <p:nvPr userDrawn="1"/>
            </p:nvGrpSpPr>
            <p:grpSpPr bwMode="auto">
              <a:xfrm>
                <a:off x="5280" y="1"/>
                <a:ext cx="480" cy="1430"/>
                <a:chOff x="5280" y="1"/>
                <a:chExt cx="480" cy="1430"/>
              </a:xfrm>
            </p:grpSpPr>
            <p:grpSp>
              <p:nvGrpSpPr>
                <p:cNvPr id="1068" name="Group 8"/>
                <p:cNvGrpSpPr>
                  <a:grpSpLocks/>
                </p:cNvGrpSpPr>
                <p:nvPr userDrawn="1"/>
              </p:nvGrpSpPr>
              <p:grpSpPr bwMode="auto">
                <a:xfrm rot="-5400000">
                  <a:off x="5484" y="0"/>
                  <a:ext cx="174" cy="176"/>
                  <a:chOff x="1657" y="323"/>
                  <a:chExt cx="1691" cy="2560"/>
                </a:xfrm>
              </p:grpSpPr>
              <p:grpSp>
                <p:nvGrpSpPr>
                  <p:cNvPr id="1077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1657" y="323"/>
                    <a:ext cx="1691" cy="2560"/>
                    <a:chOff x="1657" y="323"/>
                    <a:chExt cx="1691" cy="2560"/>
                  </a:xfrm>
                </p:grpSpPr>
                <p:sp>
                  <p:nvSpPr>
                    <p:cNvPr id="1084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2117" y="323"/>
                      <a:ext cx="1231" cy="2560"/>
                    </a:xfrm>
                    <a:custGeom>
                      <a:avLst/>
                      <a:gdLst>
                        <a:gd name="T0" fmla="*/ 337 w 1231"/>
                        <a:gd name="T1" fmla="*/ 283 h 2560"/>
                        <a:gd name="T2" fmla="*/ 415 w 1231"/>
                        <a:gd name="T3" fmla="*/ 115 h 2560"/>
                        <a:gd name="T4" fmla="*/ 583 w 1231"/>
                        <a:gd name="T5" fmla="*/ 7 h 2560"/>
                        <a:gd name="T6" fmla="*/ 895 w 1231"/>
                        <a:gd name="T7" fmla="*/ 61 h 2560"/>
                        <a:gd name="T8" fmla="*/ 1051 w 1231"/>
                        <a:gd name="T9" fmla="*/ 349 h 2560"/>
                        <a:gd name="T10" fmla="*/ 979 w 1231"/>
                        <a:gd name="T11" fmla="*/ 769 h 2560"/>
                        <a:gd name="T12" fmla="*/ 943 w 1231"/>
                        <a:gd name="T13" fmla="*/ 943 h 2560"/>
                        <a:gd name="T14" fmla="*/ 1105 w 1231"/>
                        <a:gd name="T15" fmla="*/ 1075 h 2560"/>
                        <a:gd name="T16" fmla="*/ 1231 w 1231"/>
                        <a:gd name="T17" fmla="*/ 1525 h 2560"/>
                        <a:gd name="T18" fmla="*/ 1123 w 1231"/>
                        <a:gd name="T19" fmla="*/ 1969 h 2560"/>
                        <a:gd name="T20" fmla="*/ 907 w 1231"/>
                        <a:gd name="T21" fmla="*/ 2077 h 2560"/>
                        <a:gd name="T22" fmla="*/ 721 w 1231"/>
                        <a:gd name="T23" fmla="*/ 2059 h 2560"/>
                        <a:gd name="T24" fmla="*/ 655 w 1231"/>
                        <a:gd name="T25" fmla="*/ 2251 h 2560"/>
                        <a:gd name="T26" fmla="*/ 529 w 1231"/>
                        <a:gd name="T27" fmla="*/ 2527 h 2560"/>
                        <a:gd name="T28" fmla="*/ 211 w 1231"/>
                        <a:gd name="T29" fmla="*/ 2509 h 2560"/>
                        <a:gd name="T30" fmla="*/ 31 w 1231"/>
                        <a:gd name="T31" fmla="*/ 2227 h 2560"/>
                        <a:gd name="T32" fmla="*/ 25 w 1231"/>
                        <a:gd name="T33" fmla="*/ 1969 h 2560"/>
                        <a:gd name="T34" fmla="*/ 145 w 1231"/>
                        <a:gd name="T35" fmla="*/ 1651 h 2560"/>
                        <a:gd name="T36" fmla="*/ 259 w 1231"/>
                        <a:gd name="T37" fmla="*/ 1513 h 2560"/>
                        <a:gd name="T38" fmla="*/ 217 w 1231"/>
                        <a:gd name="T39" fmla="*/ 1729 h 2560"/>
                        <a:gd name="T40" fmla="*/ 73 w 1231"/>
                        <a:gd name="T41" fmla="*/ 2023 h 2560"/>
                        <a:gd name="T42" fmla="*/ 169 w 1231"/>
                        <a:gd name="T43" fmla="*/ 2323 h 2560"/>
                        <a:gd name="T44" fmla="*/ 439 w 1231"/>
                        <a:gd name="T45" fmla="*/ 2431 h 2560"/>
                        <a:gd name="T46" fmla="*/ 595 w 1231"/>
                        <a:gd name="T47" fmla="*/ 2227 h 2560"/>
                        <a:gd name="T48" fmla="*/ 577 w 1231"/>
                        <a:gd name="T49" fmla="*/ 1807 h 2560"/>
                        <a:gd name="T50" fmla="*/ 493 w 1231"/>
                        <a:gd name="T51" fmla="*/ 1531 h 2560"/>
                        <a:gd name="T52" fmla="*/ 535 w 1231"/>
                        <a:gd name="T53" fmla="*/ 1459 h 2560"/>
                        <a:gd name="T54" fmla="*/ 625 w 1231"/>
                        <a:gd name="T55" fmla="*/ 1633 h 2560"/>
                        <a:gd name="T56" fmla="*/ 721 w 1231"/>
                        <a:gd name="T57" fmla="*/ 1933 h 2560"/>
                        <a:gd name="T58" fmla="*/ 967 w 1231"/>
                        <a:gd name="T59" fmla="*/ 1963 h 2560"/>
                        <a:gd name="T60" fmla="*/ 1135 w 1231"/>
                        <a:gd name="T61" fmla="*/ 1687 h 2560"/>
                        <a:gd name="T62" fmla="*/ 1117 w 1231"/>
                        <a:gd name="T63" fmla="*/ 1273 h 2560"/>
                        <a:gd name="T64" fmla="*/ 883 w 1231"/>
                        <a:gd name="T65" fmla="*/ 1057 h 2560"/>
                        <a:gd name="T66" fmla="*/ 679 w 1231"/>
                        <a:gd name="T67" fmla="*/ 1129 h 2560"/>
                        <a:gd name="T68" fmla="*/ 577 w 1231"/>
                        <a:gd name="T69" fmla="*/ 1117 h 2560"/>
                        <a:gd name="T70" fmla="*/ 619 w 1231"/>
                        <a:gd name="T71" fmla="*/ 1033 h 2560"/>
                        <a:gd name="T72" fmla="*/ 811 w 1231"/>
                        <a:gd name="T73" fmla="*/ 937 h 2560"/>
                        <a:gd name="T74" fmla="*/ 949 w 1231"/>
                        <a:gd name="T75" fmla="*/ 613 h 2560"/>
                        <a:gd name="T76" fmla="*/ 883 w 1231"/>
                        <a:gd name="T77" fmla="*/ 175 h 2560"/>
                        <a:gd name="T78" fmla="*/ 619 w 1231"/>
                        <a:gd name="T79" fmla="*/ 103 h 2560"/>
                        <a:gd name="T80" fmla="*/ 391 w 1231"/>
                        <a:gd name="T81" fmla="*/ 355 h 2560"/>
                        <a:gd name="T82" fmla="*/ 403 w 1231"/>
                        <a:gd name="T83" fmla="*/ 763 h 2560"/>
                        <a:gd name="T84" fmla="*/ 343 w 1231"/>
                        <a:gd name="T85" fmla="*/ 949 h 2560"/>
                        <a:gd name="T86" fmla="*/ 289 w 1231"/>
                        <a:gd name="T87" fmla="*/ 685 h 2560"/>
                        <a:gd name="T88" fmla="*/ 307 w 1231"/>
                        <a:gd name="T89" fmla="*/ 367 h 2560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</a:gdLst>
                      <a:ahLst/>
                      <a:cxnLst>
                        <a:cxn ang="T90">
                          <a:pos x="T0" y="T1"/>
                        </a:cxn>
                        <a:cxn ang="T91">
                          <a:pos x="T2" y="T3"/>
                        </a:cxn>
                        <a:cxn ang="T92">
                          <a:pos x="T4" y="T5"/>
                        </a:cxn>
                        <a:cxn ang="T93">
                          <a:pos x="T6" y="T7"/>
                        </a:cxn>
                        <a:cxn ang="T94">
                          <a:pos x="T8" y="T9"/>
                        </a:cxn>
                        <a:cxn ang="T95">
                          <a:pos x="T10" y="T11"/>
                        </a:cxn>
                        <a:cxn ang="T96">
                          <a:pos x="T12" y="T13"/>
                        </a:cxn>
                        <a:cxn ang="T97">
                          <a:pos x="T14" y="T15"/>
                        </a:cxn>
                        <a:cxn ang="T98">
                          <a:pos x="T16" y="T17"/>
                        </a:cxn>
                        <a:cxn ang="T99">
                          <a:pos x="T18" y="T19"/>
                        </a:cxn>
                        <a:cxn ang="T100">
                          <a:pos x="T20" y="T21"/>
                        </a:cxn>
                        <a:cxn ang="T101">
                          <a:pos x="T22" y="T23"/>
                        </a:cxn>
                        <a:cxn ang="T102">
                          <a:pos x="T24" y="T25"/>
                        </a:cxn>
                        <a:cxn ang="T103">
                          <a:pos x="T26" y="T27"/>
                        </a:cxn>
                        <a:cxn ang="T104">
                          <a:pos x="T28" y="T29"/>
                        </a:cxn>
                        <a:cxn ang="T105">
                          <a:pos x="T30" y="T31"/>
                        </a:cxn>
                        <a:cxn ang="T106">
                          <a:pos x="T32" y="T33"/>
                        </a:cxn>
                        <a:cxn ang="T107">
                          <a:pos x="T34" y="T35"/>
                        </a:cxn>
                        <a:cxn ang="T108">
                          <a:pos x="T36" y="T37"/>
                        </a:cxn>
                        <a:cxn ang="T109">
                          <a:pos x="T38" y="T39"/>
                        </a:cxn>
                        <a:cxn ang="T110">
                          <a:pos x="T40" y="T41"/>
                        </a:cxn>
                        <a:cxn ang="T111">
                          <a:pos x="T42" y="T43"/>
                        </a:cxn>
                        <a:cxn ang="T112">
                          <a:pos x="T44" y="T45"/>
                        </a:cxn>
                        <a:cxn ang="T113">
                          <a:pos x="T46" y="T47"/>
                        </a:cxn>
                        <a:cxn ang="T114">
                          <a:pos x="T48" y="T49"/>
                        </a:cxn>
                        <a:cxn ang="T115">
                          <a:pos x="T50" y="T51"/>
                        </a:cxn>
                        <a:cxn ang="T116">
                          <a:pos x="T52" y="T53"/>
                        </a:cxn>
                        <a:cxn ang="T117">
                          <a:pos x="T54" y="T55"/>
                        </a:cxn>
                        <a:cxn ang="T118">
                          <a:pos x="T56" y="T57"/>
                        </a:cxn>
                        <a:cxn ang="T119">
                          <a:pos x="T58" y="T59"/>
                        </a:cxn>
                        <a:cxn ang="T120">
                          <a:pos x="T60" y="T61"/>
                        </a:cxn>
                        <a:cxn ang="T121">
                          <a:pos x="T62" y="T63"/>
                        </a:cxn>
                        <a:cxn ang="T122">
                          <a:pos x="T64" y="T65"/>
                        </a:cxn>
                        <a:cxn ang="T123">
                          <a:pos x="T66" y="T67"/>
                        </a:cxn>
                        <a:cxn ang="T124">
                          <a:pos x="T68" y="T69"/>
                        </a:cxn>
                        <a:cxn ang="T125">
                          <a:pos x="T70" y="T71"/>
                        </a:cxn>
                        <a:cxn ang="T126">
                          <a:pos x="T72" y="T73"/>
                        </a:cxn>
                        <a:cxn ang="T127">
                          <a:pos x="T74" y="T75"/>
                        </a:cxn>
                        <a:cxn ang="T128">
                          <a:pos x="T76" y="T77"/>
                        </a:cxn>
                        <a:cxn ang="T129">
                          <a:pos x="T78" y="T79"/>
                        </a:cxn>
                        <a:cxn ang="T130">
                          <a:pos x="T80" y="T81"/>
                        </a:cxn>
                        <a:cxn ang="T131">
                          <a:pos x="T82" y="T83"/>
                        </a:cxn>
                        <a:cxn ang="T132">
                          <a:pos x="T84" y="T85"/>
                        </a:cxn>
                        <a:cxn ang="T133">
                          <a:pos x="T86" y="T87"/>
                        </a:cxn>
                        <a:cxn ang="T134">
                          <a:pos x="T88" y="T89"/>
                        </a:cxn>
                      </a:cxnLst>
                      <a:rect l="0" t="0" r="r" b="b"/>
                      <a:pathLst>
                        <a:path w="1231" h="2560">
                          <a:moveTo>
                            <a:pt x="307" y="367"/>
                          </a:moveTo>
                          <a:cubicBezTo>
                            <a:pt x="317" y="336"/>
                            <a:pt x="326" y="303"/>
                            <a:pt x="337" y="283"/>
                          </a:cubicBezTo>
                          <a:cubicBezTo>
                            <a:pt x="348" y="263"/>
                            <a:pt x="360" y="275"/>
                            <a:pt x="373" y="247"/>
                          </a:cubicBezTo>
                          <a:cubicBezTo>
                            <a:pt x="386" y="219"/>
                            <a:pt x="400" y="147"/>
                            <a:pt x="415" y="115"/>
                          </a:cubicBezTo>
                          <a:cubicBezTo>
                            <a:pt x="430" y="83"/>
                            <a:pt x="435" y="73"/>
                            <a:pt x="463" y="55"/>
                          </a:cubicBezTo>
                          <a:cubicBezTo>
                            <a:pt x="491" y="37"/>
                            <a:pt x="536" y="14"/>
                            <a:pt x="583" y="7"/>
                          </a:cubicBezTo>
                          <a:cubicBezTo>
                            <a:pt x="630" y="0"/>
                            <a:pt x="693" y="4"/>
                            <a:pt x="745" y="13"/>
                          </a:cubicBezTo>
                          <a:cubicBezTo>
                            <a:pt x="797" y="22"/>
                            <a:pt x="852" y="34"/>
                            <a:pt x="895" y="61"/>
                          </a:cubicBezTo>
                          <a:cubicBezTo>
                            <a:pt x="938" y="88"/>
                            <a:pt x="977" y="127"/>
                            <a:pt x="1003" y="175"/>
                          </a:cubicBezTo>
                          <a:cubicBezTo>
                            <a:pt x="1029" y="223"/>
                            <a:pt x="1044" y="287"/>
                            <a:pt x="1051" y="349"/>
                          </a:cubicBezTo>
                          <a:cubicBezTo>
                            <a:pt x="1058" y="411"/>
                            <a:pt x="1057" y="477"/>
                            <a:pt x="1045" y="547"/>
                          </a:cubicBezTo>
                          <a:cubicBezTo>
                            <a:pt x="1033" y="617"/>
                            <a:pt x="995" y="712"/>
                            <a:pt x="979" y="769"/>
                          </a:cubicBezTo>
                          <a:cubicBezTo>
                            <a:pt x="963" y="826"/>
                            <a:pt x="955" y="860"/>
                            <a:pt x="949" y="889"/>
                          </a:cubicBezTo>
                          <a:cubicBezTo>
                            <a:pt x="943" y="918"/>
                            <a:pt x="936" y="925"/>
                            <a:pt x="943" y="943"/>
                          </a:cubicBezTo>
                          <a:cubicBezTo>
                            <a:pt x="950" y="961"/>
                            <a:pt x="964" y="975"/>
                            <a:pt x="991" y="997"/>
                          </a:cubicBezTo>
                          <a:cubicBezTo>
                            <a:pt x="1018" y="1019"/>
                            <a:pt x="1069" y="1033"/>
                            <a:pt x="1105" y="1075"/>
                          </a:cubicBezTo>
                          <a:cubicBezTo>
                            <a:pt x="1141" y="1117"/>
                            <a:pt x="1186" y="1174"/>
                            <a:pt x="1207" y="1249"/>
                          </a:cubicBezTo>
                          <a:cubicBezTo>
                            <a:pt x="1228" y="1324"/>
                            <a:pt x="1231" y="1441"/>
                            <a:pt x="1231" y="1525"/>
                          </a:cubicBezTo>
                          <a:cubicBezTo>
                            <a:pt x="1231" y="1609"/>
                            <a:pt x="1225" y="1679"/>
                            <a:pt x="1207" y="1753"/>
                          </a:cubicBezTo>
                          <a:cubicBezTo>
                            <a:pt x="1189" y="1827"/>
                            <a:pt x="1153" y="1917"/>
                            <a:pt x="1123" y="1969"/>
                          </a:cubicBezTo>
                          <a:cubicBezTo>
                            <a:pt x="1093" y="2021"/>
                            <a:pt x="1063" y="2047"/>
                            <a:pt x="1027" y="2065"/>
                          </a:cubicBezTo>
                          <a:cubicBezTo>
                            <a:pt x="991" y="2083"/>
                            <a:pt x="951" y="2079"/>
                            <a:pt x="907" y="2077"/>
                          </a:cubicBezTo>
                          <a:cubicBezTo>
                            <a:pt x="863" y="2075"/>
                            <a:pt x="794" y="2056"/>
                            <a:pt x="763" y="2053"/>
                          </a:cubicBezTo>
                          <a:cubicBezTo>
                            <a:pt x="732" y="2050"/>
                            <a:pt x="733" y="2050"/>
                            <a:pt x="721" y="2059"/>
                          </a:cubicBezTo>
                          <a:cubicBezTo>
                            <a:pt x="709" y="2068"/>
                            <a:pt x="702" y="2075"/>
                            <a:pt x="691" y="2107"/>
                          </a:cubicBezTo>
                          <a:cubicBezTo>
                            <a:pt x="680" y="2139"/>
                            <a:pt x="665" y="2205"/>
                            <a:pt x="655" y="2251"/>
                          </a:cubicBezTo>
                          <a:cubicBezTo>
                            <a:pt x="645" y="2297"/>
                            <a:pt x="652" y="2337"/>
                            <a:pt x="631" y="2383"/>
                          </a:cubicBezTo>
                          <a:cubicBezTo>
                            <a:pt x="610" y="2429"/>
                            <a:pt x="574" y="2498"/>
                            <a:pt x="529" y="2527"/>
                          </a:cubicBezTo>
                          <a:cubicBezTo>
                            <a:pt x="484" y="2556"/>
                            <a:pt x="414" y="2560"/>
                            <a:pt x="361" y="2557"/>
                          </a:cubicBezTo>
                          <a:cubicBezTo>
                            <a:pt x="308" y="2554"/>
                            <a:pt x="256" y="2537"/>
                            <a:pt x="211" y="2509"/>
                          </a:cubicBezTo>
                          <a:cubicBezTo>
                            <a:pt x="166" y="2481"/>
                            <a:pt x="121" y="2436"/>
                            <a:pt x="91" y="2389"/>
                          </a:cubicBezTo>
                          <a:cubicBezTo>
                            <a:pt x="61" y="2342"/>
                            <a:pt x="46" y="2275"/>
                            <a:pt x="31" y="2227"/>
                          </a:cubicBezTo>
                          <a:cubicBezTo>
                            <a:pt x="16" y="2179"/>
                            <a:pt x="2" y="2144"/>
                            <a:pt x="1" y="2101"/>
                          </a:cubicBezTo>
                          <a:cubicBezTo>
                            <a:pt x="0" y="2058"/>
                            <a:pt x="13" y="2018"/>
                            <a:pt x="25" y="1969"/>
                          </a:cubicBezTo>
                          <a:cubicBezTo>
                            <a:pt x="37" y="1920"/>
                            <a:pt x="53" y="1860"/>
                            <a:pt x="73" y="1807"/>
                          </a:cubicBezTo>
                          <a:cubicBezTo>
                            <a:pt x="93" y="1754"/>
                            <a:pt x="122" y="1698"/>
                            <a:pt x="145" y="1651"/>
                          </a:cubicBezTo>
                          <a:cubicBezTo>
                            <a:pt x="168" y="1604"/>
                            <a:pt x="192" y="1548"/>
                            <a:pt x="211" y="1525"/>
                          </a:cubicBezTo>
                          <a:cubicBezTo>
                            <a:pt x="230" y="1502"/>
                            <a:pt x="249" y="1502"/>
                            <a:pt x="259" y="1513"/>
                          </a:cubicBezTo>
                          <a:cubicBezTo>
                            <a:pt x="269" y="1524"/>
                            <a:pt x="278" y="1555"/>
                            <a:pt x="271" y="1591"/>
                          </a:cubicBezTo>
                          <a:cubicBezTo>
                            <a:pt x="264" y="1627"/>
                            <a:pt x="242" y="1682"/>
                            <a:pt x="217" y="1729"/>
                          </a:cubicBezTo>
                          <a:cubicBezTo>
                            <a:pt x="192" y="1776"/>
                            <a:pt x="145" y="1824"/>
                            <a:pt x="121" y="1873"/>
                          </a:cubicBezTo>
                          <a:cubicBezTo>
                            <a:pt x="97" y="1922"/>
                            <a:pt x="76" y="1970"/>
                            <a:pt x="73" y="2023"/>
                          </a:cubicBezTo>
                          <a:cubicBezTo>
                            <a:pt x="70" y="2076"/>
                            <a:pt x="87" y="2141"/>
                            <a:pt x="103" y="2191"/>
                          </a:cubicBezTo>
                          <a:cubicBezTo>
                            <a:pt x="119" y="2241"/>
                            <a:pt x="140" y="2285"/>
                            <a:pt x="169" y="2323"/>
                          </a:cubicBezTo>
                          <a:cubicBezTo>
                            <a:pt x="198" y="2361"/>
                            <a:pt x="232" y="2401"/>
                            <a:pt x="277" y="2419"/>
                          </a:cubicBezTo>
                          <a:cubicBezTo>
                            <a:pt x="322" y="2437"/>
                            <a:pt x="395" y="2440"/>
                            <a:pt x="439" y="2431"/>
                          </a:cubicBezTo>
                          <a:cubicBezTo>
                            <a:pt x="483" y="2422"/>
                            <a:pt x="515" y="2399"/>
                            <a:pt x="541" y="2365"/>
                          </a:cubicBezTo>
                          <a:cubicBezTo>
                            <a:pt x="567" y="2331"/>
                            <a:pt x="583" y="2280"/>
                            <a:pt x="595" y="2227"/>
                          </a:cubicBezTo>
                          <a:cubicBezTo>
                            <a:pt x="607" y="2174"/>
                            <a:pt x="616" y="2117"/>
                            <a:pt x="613" y="2047"/>
                          </a:cubicBezTo>
                          <a:cubicBezTo>
                            <a:pt x="610" y="1977"/>
                            <a:pt x="589" y="1871"/>
                            <a:pt x="577" y="1807"/>
                          </a:cubicBezTo>
                          <a:cubicBezTo>
                            <a:pt x="565" y="1743"/>
                            <a:pt x="555" y="1709"/>
                            <a:pt x="541" y="1663"/>
                          </a:cubicBezTo>
                          <a:cubicBezTo>
                            <a:pt x="527" y="1617"/>
                            <a:pt x="502" y="1561"/>
                            <a:pt x="493" y="1531"/>
                          </a:cubicBezTo>
                          <a:cubicBezTo>
                            <a:pt x="484" y="1501"/>
                            <a:pt x="480" y="1495"/>
                            <a:pt x="487" y="1483"/>
                          </a:cubicBezTo>
                          <a:cubicBezTo>
                            <a:pt x="494" y="1471"/>
                            <a:pt x="519" y="1455"/>
                            <a:pt x="535" y="1459"/>
                          </a:cubicBezTo>
                          <a:cubicBezTo>
                            <a:pt x="551" y="1463"/>
                            <a:pt x="568" y="1478"/>
                            <a:pt x="583" y="1507"/>
                          </a:cubicBezTo>
                          <a:cubicBezTo>
                            <a:pt x="598" y="1536"/>
                            <a:pt x="610" y="1583"/>
                            <a:pt x="625" y="1633"/>
                          </a:cubicBezTo>
                          <a:cubicBezTo>
                            <a:pt x="640" y="1683"/>
                            <a:pt x="657" y="1757"/>
                            <a:pt x="673" y="1807"/>
                          </a:cubicBezTo>
                          <a:cubicBezTo>
                            <a:pt x="689" y="1857"/>
                            <a:pt x="697" y="1905"/>
                            <a:pt x="721" y="1933"/>
                          </a:cubicBezTo>
                          <a:cubicBezTo>
                            <a:pt x="745" y="1961"/>
                            <a:pt x="776" y="1970"/>
                            <a:pt x="817" y="1975"/>
                          </a:cubicBezTo>
                          <a:cubicBezTo>
                            <a:pt x="858" y="1980"/>
                            <a:pt x="926" y="1980"/>
                            <a:pt x="967" y="1963"/>
                          </a:cubicBezTo>
                          <a:cubicBezTo>
                            <a:pt x="1008" y="1946"/>
                            <a:pt x="1035" y="1919"/>
                            <a:pt x="1063" y="1873"/>
                          </a:cubicBezTo>
                          <a:cubicBezTo>
                            <a:pt x="1091" y="1827"/>
                            <a:pt x="1122" y="1761"/>
                            <a:pt x="1135" y="1687"/>
                          </a:cubicBezTo>
                          <a:cubicBezTo>
                            <a:pt x="1148" y="1613"/>
                            <a:pt x="1144" y="1498"/>
                            <a:pt x="1141" y="1429"/>
                          </a:cubicBezTo>
                          <a:cubicBezTo>
                            <a:pt x="1138" y="1360"/>
                            <a:pt x="1140" y="1325"/>
                            <a:pt x="1117" y="1273"/>
                          </a:cubicBezTo>
                          <a:cubicBezTo>
                            <a:pt x="1094" y="1221"/>
                            <a:pt x="1042" y="1153"/>
                            <a:pt x="1003" y="1117"/>
                          </a:cubicBezTo>
                          <a:cubicBezTo>
                            <a:pt x="964" y="1081"/>
                            <a:pt x="919" y="1064"/>
                            <a:pt x="883" y="1057"/>
                          </a:cubicBezTo>
                          <a:cubicBezTo>
                            <a:pt x="847" y="1050"/>
                            <a:pt x="821" y="1063"/>
                            <a:pt x="787" y="1075"/>
                          </a:cubicBezTo>
                          <a:cubicBezTo>
                            <a:pt x="753" y="1087"/>
                            <a:pt x="706" y="1117"/>
                            <a:pt x="679" y="1129"/>
                          </a:cubicBezTo>
                          <a:cubicBezTo>
                            <a:pt x="652" y="1141"/>
                            <a:pt x="642" y="1149"/>
                            <a:pt x="625" y="1147"/>
                          </a:cubicBezTo>
                          <a:cubicBezTo>
                            <a:pt x="608" y="1145"/>
                            <a:pt x="584" y="1130"/>
                            <a:pt x="577" y="1117"/>
                          </a:cubicBezTo>
                          <a:cubicBezTo>
                            <a:pt x="570" y="1104"/>
                            <a:pt x="576" y="1083"/>
                            <a:pt x="583" y="1069"/>
                          </a:cubicBezTo>
                          <a:cubicBezTo>
                            <a:pt x="590" y="1055"/>
                            <a:pt x="599" y="1043"/>
                            <a:pt x="619" y="1033"/>
                          </a:cubicBezTo>
                          <a:cubicBezTo>
                            <a:pt x="639" y="1023"/>
                            <a:pt x="671" y="1025"/>
                            <a:pt x="703" y="1009"/>
                          </a:cubicBezTo>
                          <a:cubicBezTo>
                            <a:pt x="735" y="993"/>
                            <a:pt x="780" y="965"/>
                            <a:pt x="811" y="937"/>
                          </a:cubicBezTo>
                          <a:cubicBezTo>
                            <a:pt x="842" y="909"/>
                            <a:pt x="866" y="895"/>
                            <a:pt x="889" y="841"/>
                          </a:cubicBezTo>
                          <a:cubicBezTo>
                            <a:pt x="912" y="787"/>
                            <a:pt x="939" y="696"/>
                            <a:pt x="949" y="613"/>
                          </a:cubicBezTo>
                          <a:cubicBezTo>
                            <a:pt x="959" y="530"/>
                            <a:pt x="960" y="416"/>
                            <a:pt x="949" y="343"/>
                          </a:cubicBezTo>
                          <a:cubicBezTo>
                            <a:pt x="938" y="270"/>
                            <a:pt x="914" y="215"/>
                            <a:pt x="883" y="175"/>
                          </a:cubicBezTo>
                          <a:cubicBezTo>
                            <a:pt x="852" y="135"/>
                            <a:pt x="807" y="115"/>
                            <a:pt x="763" y="103"/>
                          </a:cubicBezTo>
                          <a:cubicBezTo>
                            <a:pt x="719" y="91"/>
                            <a:pt x="665" y="90"/>
                            <a:pt x="619" y="103"/>
                          </a:cubicBezTo>
                          <a:cubicBezTo>
                            <a:pt x="573" y="116"/>
                            <a:pt x="525" y="139"/>
                            <a:pt x="487" y="181"/>
                          </a:cubicBezTo>
                          <a:cubicBezTo>
                            <a:pt x="449" y="223"/>
                            <a:pt x="412" y="301"/>
                            <a:pt x="391" y="355"/>
                          </a:cubicBezTo>
                          <a:cubicBezTo>
                            <a:pt x="370" y="409"/>
                            <a:pt x="359" y="437"/>
                            <a:pt x="361" y="505"/>
                          </a:cubicBezTo>
                          <a:cubicBezTo>
                            <a:pt x="363" y="573"/>
                            <a:pt x="399" y="691"/>
                            <a:pt x="403" y="763"/>
                          </a:cubicBezTo>
                          <a:cubicBezTo>
                            <a:pt x="407" y="835"/>
                            <a:pt x="395" y="906"/>
                            <a:pt x="385" y="937"/>
                          </a:cubicBezTo>
                          <a:cubicBezTo>
                            <a:pt x="375" y="968"/>
                            <a:pt x="356" y="957"/>
                            <a:pt x="343" y="949"/>
                          </a:cubicBezTo>
                          <a:cubicBezTo>
                            <a:pt x="330" y="941"/>
                            <a:pt x="316" y="933"/>
                            <a:pt x="307" y="889"/>
                          </a:cubicBezTo>
                          <a:cubicBezTo>
                            <a:pt x="298" y="845"/>
                            <a:pt x="294" y="755"/>
                            <a:pt x="289" y="685"/>
                          </a:cubicBezTo>
                          <a:cubicBezTo>
                            <a:pt x="284" y="615"/>
                            <a:pt x="273" y="523"/>
                            <a:pt x="277" y="469"/>
                          </a:cubicBezTo>
                          <a:cubicBezTo>
                            <a:pt x="281" y="415"/>
                            <a:pt x="297" y="398"/>
                            <a:pt x="307" y="367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ru-RU">
                        <a:solidFill>
                          <a:srgbClr val="FFFFFF"/>
                        </a:solidFill>
                      </a:endParaRPr>
                    </a:p>
                  </p:txBody>
                </p:sp>
                <p:sp>
                  <p:nvSpPr>
                    <p:cNvPr id="1085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1657" y="376"/>
                      <a:ext cx="865" cy="2071"/>
                    </a:xfrm>
                    <a:custGeom>
                      <a:avLst/>
                      <a:gdLst>
                        <a:gd name="T0" fmla="*/ 785 w 865"/>
                        <a:gd name="T1" fmla="*/ 530 h 2071"/>
                        <a:gd name="T2" fmla="*/ 797 w 865"/>
                        <a:gd name="T3" fmla="*/ 350 h 2071"/>
                        <a:gd name="T4" fmla="*/ 863 w 865"/>
                        <a:gd name="T5" fmla="*/ 206 h 2071"/>
                        <a:gd name="T6" fmla="*/ 809 w 865"/>
                        <a:gd name="T7" fmla="*/ 218 h 2071"/>
                        <a:gd name="T8" fmla="*/ 749 w 865"/>
                        <a:gd name="T9" fmla="*/ 218 h 2071"/>
                        <a:gd name="T10" fmla="*/ 683 w 865"/>
                        <a:gd name="T11" fmla="*/ 116 h 2071"/>
                        <a:gd name="T12" fmla="*/ 611 w 865"/>
                        <a:gd name="T13" fmla="*/ 32 h 2071"/>
                        <a:gd name="T14" fmla="*/ 509 w 865"/>
                        <a:gd name="T15" fmla="*/ 2 h 2071"/>
                        <a:gd name="T16" fmla="*/ 407 w 865"/>
                        <a:gd name="T17" fmla="*/ 20 h 2071"/>
                        <a:gd name="T18" fmla="*/ 281 w 865"/>
                        <a:gd name="T19" fmla="*/ 74 h 2071"/>
                        <a:gd name="T20" fmla="*/ 173 w 865"/>
                        <a:gd name="T21" fmla="*/ 206 h 2071"/>
                        <a:gd name="T22" fmla="*/ 119 w 865"/>
                        <a:gd name="T23" fmla="*/ 404 h 2071"/>
                        <a:gd name="T24" fmla="*/ 131 w 865"/>
                        <a:gd name="T25" fmla="*/ 590 h 2071"/>
                        <a:gd name="T26" fmla="*/ 173 w 865"/>
                        <a:gd name="T27" fmla="*/ 782 h 2071"/>
                        <a:gd name="T28" fmla="*/ 197 w 865"/>
                        <a:gd name="T29" fmla="*/ 884 h 2071"/>
                        <a:gd name="T30" fmla="*/ 167 w 865"/>
                        <a:gd name="T31" fmla="*/ 986 h 2071"/>
                        <a:gd name="T32" fmla="*/ 65 w 865"/>
                        <a:gd name="T33" fmla="*/ 1124 h 2071"/>
                        <a:gd name="T34" fmla="*/ 17 w 865"/>
                        <a:gd name="T35" fmla="*/ 1298 h 2071"/>
                        <a:gd name="T36" fmla="*/ 5 w 865"/>
                        <a:gd name="T37" fmla="*/ 1550 h 2071"/>
                        <a:gd name="T38" fmla="*/ 47 w 865"/>
                        <a:gd name="T39" fmla="*/ 1748 h 2071"/>
                        <a:gd name="T40" fmla="*/ 131 w 865"/>
                        <a:gd name="T41" fmla="*/ 1898 h 2071"/>
                        <a:gd name="T42" fmla="*/ 299 w 865"/>
                        <a:gd name="T43" fmla="*/ 1988 h 2071"/>
                        <a:gd name="T44" fmla="*/ 425 w 865"/>
                        <a:gd name="T45" fmla="*/ 1982 h 2071"/>
                        <a:gd name="T46" fmla="*/ 467 w 865"/>
                        <a:gd name="T47" fmla="*/ 1994 h 2071"/>
                        <a:gd name="T48" fmla="*/ 497 w 865"/>
                        <a:gd name="T49" fmla="*/ 2066 h 2071"/>
                        <a:gd name="T50" fmla="*/ 497 w 865"/>
                        <a:gd name="T51" fmla="*/ 1964 h 2071"/>
                        <a:gd name="T52" fmla="*/ 557 w 865"/>
                        <a:gd name="T53" fmla="*/ 1778 h 2071"/>
                        <a:gd name="T54" fmla="*/ 617 w 865"/>
                        <a:gd name="T55" fmla="*/ 1658 h 2071"/>
                        <a:gd name="T56" fmla="*/ 581 w 865"/>
                        <a:gd name="T57" fmla="*/ 1700 h 2071"/>
                        <a:gd name="T58" fmla="*/ 515 w 865"/>
                        <a:gd name="T59" fmla="*/ 1820 h 2071"/>
                        <a:gd name="T60" fmla="*/ 407 w 865"/>
                        <a:gd name="T61" fmla="*/ 1904 h 2071"/>
                        <a:gd name="T62" fmla="*/ 269 w 865"/>
                        <a:gd name="T63" fmla="*/ 1898 h 2071"/>
                        <a:gd name="T64" fmla="*/ 179 w 865"/>
                        <a:gd name="T65" fmla="*/ 1814 h 2071"/>
                        <a:gd name="T66" fmla="*/ 113 w 865"/>
                        <a:gd name="T67" fmla="*/ 1640 h 2071"/>
                        <a:gd name="T68" fmla="*/ 107 w 865"/>
                        <a:gd name="T69" fmla="*/ 1394 h 2071"/>
                        <a:gd name="T70" fmla="*/ 137 w 865"/>
                        <a:gd name="T71" fmla="*/ 1190 h 2071"/>
                        <a:gd name="T72" fmla="*/ 203 w 865"/>
                        <a:gd name="T73" fmla="*/ 1070 h 2071"/>
                        <a:gd name="T74" fmla="*/ 323 w 865"/>
                        <a:gd name="T75" fmla="*/ 1022 h 2071"/>
                        <a:gd name="T76" fmla="*/ 509 w 865"/>
                        <a:gd name="T77" fmla="*/ 1076 h 2071"/>
                        <a:gd name="T78" fmla="*/ 611 w 865"/>
                        <a:gd name="T79" fmla="*/ 1124 h 2071"/>
                        <a:gd name="T80" fmla="*/ 665 w 865"/>
                        <a:gd name="T81" fmla="*/ 1100 h 2071"/>
                        <a:gd name="T82" fmla="*/ 659 w 865"/>
                        <a:gd name="T83" fmla="*/ 1046 h 2071"/>
                        <a:gd name="T84" fmla="*/ 611 w 865"/>
                        <a:gd name="T85" fmla="*/ 1004 h 2071"/>
                        <a:gd name="T86" fmla="*/ 497 w 865"/>
                        <a:gd name="T87" fmla="*/ 980 h 2071"/>
                        <a:gd name="T88" fmla="*/ 323 w 865"/>
                        <a:gd name="T89" fmla="*/ 896 h 2071"/>
                        <a:gd name="T90" fmla="*/ 233 w 865"/>
                        <a:gd name="T91" fmla="*/ 680 h 2071"/>
                        <a:gd name="T92" fmla="*/ 209 w 865"/>
                        <a:gd name="T93" fmla="*/ 416 h 2071"/>
                        <a:gd name="T94" fmla="*/ 317 w 865"/>
                        <a:gd name="T95" fmla="*/ 170 h 2071"/>
                        <a:gd name="T96" fmla="*/ 485 w 865"/>
                        <a:gd name="T97" fmla="*/ 110 h 2071"/>
                        <a:gd name="T98" fmla="*/ 617 w 865"/>
                        <a:gd name="T99" fmla="*/ 164 h 2071"/>
                        <a:gd name="T100" fmla="*/ 707 w 865"/>
                        <a:gd name="T101" fmla="*/ 290 h 2071"/>
                        <a:gd name="T102" fmla="*/ 737 w 865"/>
                        <a:gd name="T103" fmla="*/ 428 h 2071"/>
                        <a:gd name="T104" fmla="*/ 773 w 865"/>
                        <a:gd name="T105" fmla="*/ 602 h 2071"/>
                        <a:gd name="T106" fmla="*/ 809 w 865"/>
                        <a:gd name="T107" fmla="*/ 584 h 2071"/>
                        <a:gd name="T108" fmla="*/ 785 w 865"/>
                        <a:gd name="T109" fmla="*/ 530 h 2071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</a:gdLst>
                      <a:ahLst/>
                      <a:cxnLst>
                        <a:cxn ang="T110">
                          <a:pos x="T0" y="T1"/>
                        </a:cxn>
                        <a:cxn ang="T111">
                          <a:pos x="T2" y="T3"/>
                        </a:cxn>
                        <a:cxn ang="T112">
                          <a:pos x="T4" y="T5"/>
                        </a:cxn>
                        <a:cxn ang="T113">
                          <a:pos x="T6" y="T7"/>
                        </a:cxn>
                        <a:cxn ang="T114">
                          <a:pos x="T8" y="T9"/>
                        </a:cxn>
                        <a:cxn ang="T115">
                          <a:pos x="T10" y="T11"/>
                        </a:cxn>
                        <a:cxn ang="T116">
                          <a:pos x="T12" y="T13"/>
                        </a:cxn>
                        <a:cxn ang="T117">
                          <a:pos x="T14" y="T15"/>
                        </a:cxn>
                        <a:cxn ang="T118">
                          <a:pos x="T16" y="T17"/>
                        </a:cxn>
                        <a:cxn ang="T119">
                          <a:pos x="T18" y="T19"/>
                        </a:cxn>
                        <a:cxn ang="T120">
                          <a:pos x="T20" y="T21"/>
                        </a:cxn>
                        <a:cxn ang="T121">
                          <a:pos x="T22" y="T23"/>
                        </a:cxn>
                        <a:cxn ang="T122">
                          <a:pos x="T24" y="T25"/>
                        </a:cxn>
                        <a:cxn ang="T123">
                          <a:pos x="T26" y="T27"/>
                        </a:cxn>
                        <a:cxn ang="T124">
                          <a:pos x="T28" y="T29"/>
                        </a:cxn>
                        <a:cxn ang="T125">
                          <a:pos x="T30" y="T31"/>
                        </a:cxn>
                        <a:cxn ang="T126">
                          <a:pos x="T32" y="T33"/>
                        </a:cxn>
                        <a:cxn ang="T127">
                          <a:pos x="T34" y="T35"/>
                        </a:cxn>
                        <a:cxn ang="T128">
                          <a:pos x="T36" y="T37"/>
                        </a:cxn>
                        <a:cxn ang="T129">
                          <a:pos x="T38" y="T39"/>
                        </a:cxn>
                        <a:cxn ang="T130">
                          <a:pos x="T40" y="T41"/>
                        </a:cxn>
                        <a:cxn ang="T131">
                          <a:pos x="T42" y="T43"/>
                        </a:cxn>
                        <a:cxn ang="T132">
                          <a:pos x="T44" y="T45"/>
                        </a:cxn>
                        <a:cxn ang="T133">
                          <a:pos x="T46" y="T47"/>
                        </a:cxn>
                        <a:cxn ang="T134">
                          <a:pos x="T48" y="T49"/>
                        </a:cxn>
                        <a:cxn ang="T135">
                          <a:pos x="T50" y="T51"/>
                        </a:cxn>
                        <a:cxn ang="T136">
                          <a:pos x="T52" y="T53"/>
                        </a:cxn>
                        <a:cxn ang="T137">
                          <a:pos x="T54" y="T55"/>
                        </a:cxn>
                        <a:cxn ang="T138">
                          <a:pos x="T56" y="T57"/>
                        </a:cxn>
                        <a:cxn ang="T139">
                          <a:pos x="T58" y="T59"/>
                        </a:cxn>
                        <a:cxn ang="T140">
                          <a:pos x="T60" y="T61"/>
                        </a:cxn>
                        <a:cxn ang="T141">
                          <a:pos x="T62" y="T63"/>
                        </a:cxn>
                        <a:cxn ang="T142">
                          <a:pos x="T64" y="T65"/>
                        </a:cxn>
                        <a:cxn ang="T143">
                          <a:pos x="T66" y="T67"/>
                        </a:cxn>
                        <a:cxn ang="T144">
                          <a:pos x="T68" y="T69"/>
                        </a:cxn>
                        <a:cxn ang="T145">
                          <a:pos x="T70" y="T71"/>
                        </a:cxn>
                        <a:cxn ang="T146">
                          <a:pos x="T72" y="T73"/>
                        </a:cxn>
                        <a:cxn ang="T147">
                          <a:pos x="T74" y="T75"/>
                        </a:cxn>
                        <a:cxn ang="T148">
                          <a:pos x="T76" y="T77"/>
                        </a:cxn>
                        <a:cxn ang="T149">
                          <a:pos x="T78" y="T79"/>
                        </a:cxn>
                        <a:cxn ang="T150">
                          <a:pos x="T80" y="T81"/>
                        </a:cxn>
                        <a:cxn ang="T151">
                          <a:pos x="T82" y="T83"/>
                        </a:cxn>
                        <a:cxn ang="T152">
                          <a:pos x="T84" y="T85"/>
                        </a:cxn>
                        <a:cxn ang="T153">
                          <a:pos x="T86" y="T87"/>
                        </a:cxn>
                        <a:cxn ang="T154">
                          <a:pos x="T88" y="T89"/>
                        </a:cxn>
                        <a:cxn ang="T155">
                          <a:pos x="T90" y="T91"/>
                        </a:cxn>
                        <a:cxn ang="T156">
                          <a:pos x="T92" y="T93"/>
                        </a:cxn>
                        <a:cxn ang="T157">
                          <a:pos x="T94" y="T95"/>
                        </a:cxn>
                        <a:cxn ang="T158">
                          <a:pos x="T96" y="T97"/>
                        </a:cxn>
                        <a:cxn ang="T159">
                          <a:pos x="T98" y="T99"/>
                        </a:cxn>
                        <a:cxn ang="T160">
                          <a:pos x="T100" y="T101"/>
                        </a:cxn>
                        <a:cxn ang="T161">
                          <a:pos x="T102" y="T103"/>
                        </a:cxn>
                        <a:cxn ang="T162">
                          <a:pos x="T104" y="T105"/>
                        </a:cxn>
                        <a:cxn ang="T163">
                          <a:pos x="T106" y="T107"/>
                        </a:cxn>
                        <a:cxn ang="T164">
                          <a:pos x="T108" y="T109"/>
                        </a:cxn>
                      </a:cxnLst>
                      <a:rect l="0" t="0" r="r" b="b"/>
                      <a:pathLst>
                        <a:path w="865" h="2071">
                          <a:moveTo>
                            <a:pt x="785" y="530"/>
                          </a:moveTo>
                          <a:cubicBezTo>
                            <a:pt x="783" y="491"/>
                            <a:pt x="784" y="404"/>
                            <a:pt x="797" y="350"/>
                          </a:cubicBezTo>
                          <a:cubicBezTo>
                            <a:pt x="810" y="296"/>
                            <a:pt x="861" y="228"/>
                            <a:pt x="863" y="206"/>
                          </a:cubicBezTo>
                          <a:cubicBezTo>
                            <a:pt x="865" y="184"/>
                            <a:pt x="828" y="216"/>
                            <a:pt x="809" y="218"/>
                          </a:cubicBezTo>
                          <a:cubicBezTo>
                            <a:pt x="790" y="220"/>
                            <a:pt x="770" y="235"/>
                            <a:pt x="749" y="218"/>
                          </a:cubicBezTo>
                          <a:cubicBezTo>
                            <a:pt x="728" y="201"/>
                            <a:pt x="706" y="147"/>
                            <a:pt x="683" y="116"/>
                          </a:cubicBezTo>
                          <a:cubicBezTo>
                            <a:pt x="660" y="85"/>
                            <a:pt x="640" y="51"/>
                            <a:pt x="611" y="32"/>
                          </a:cubicBezTo>
                          <a:cubicBezTo>
                            <a:pt x="582" y="13"/>
                            <a:pt x="543" y="4"/>
                            <a:pt x="509" y="2"/>
                          </a:cubicBezTo>
                          <a:cubicBezTo>
                            <a:pt x="475" y="0"/>
                            <a:pt x="445" y="8"/>
                            <a:pt x="407" y="20"/>
                          </a:cubicBezTo>
                          <a:cubicBezTo>
                            <a:pt x="369" y="32"/>
                            <a:pt x="320" y="43"/>
                            <a:pt x="281" y="74"/>
                          </a:cubicBezTo>
                          <a:cubicBezTo>
                            <a:pt x="242" y="105"/>
                            <a:pt x="200" y="151"/>
                            <a:pt x="173" y="206"/>
                          </a:cubicBezTo>
                          <a:cubicBezTo>
                            <a:pt x="146" y="261"/>
                            <a:pt x="126" y="340"/>
                            <a:pt x="119" y="404"/>
                          </a:cubicBezTo>
                          <a:cubicBezTo>
                            <a:pt x="112" y="468"/>
                            <a:pt x="122" y="527"/>
                            <a:pt x="131" y="590"/>
                          </a:cubicBezTo>
                          <a:cubicBezTo>
                            <a:pt x="140" y="653"/>
                            <a:pt x="162" y="733"/>
                            <a:pt x="173" y="782"/>
                          </a:cubicBezTo>
                          <a:cubicBezTo>
                            <a:pt x="184" y="831"/>
                            <a:pt x="198" y="850"/>
                            <a:pt x="197" y="884"/>
                          </a:cubicBezTo>
                          <a:cubicBezTo>
                            <a:pt x="196" y="918"/>
                            <a:pt x="189" y="946"/>
                            <a:pt x="167" y="986"/>
                          </a:cubicBezTo>
                          <a:cubicBezTo>
                            <a:pt x="145" y="1026"/>
                            <a:pt x="90" y="1072"/>
                            <a:pt x="65" y="1124"/>
                          </a:cubicBezTo>
                          <a:cubicBezTo>
                            <a:pt x="40" y="1176"/>
                            <a:pt x="27" y="1227"/>
                            <a:pt x="17" y="1298"/>
                          </a:cubicBezTo>
                          <a:cubicBezTo>
                            <a:pt x="7" y="1369"/>
                            <a:pt x="0" y="1475"/>
                            <a:pt x="5" y="1550"/>
                          </a:cubicBezTo>
                          <a:cubicBezTo>
                            <a:pt x="10" y="1625"/>
                            <a:pt x="26" y="1690"/>
                            <a:pt x="47" y="1748"/>
                          </a:cubicBezTo>
                          <a:cubicBezTo>
                            <a:pt x="68" y="1806"/>
                            <a:pt x="89" y="1858"/>
                            <a:pt x="131" y="1898"/>
                          </a:cubicBezTo>
                          <a:cubicBezTo>
                            <a:pt x="173" y="1938"/>
                            <a:pt x="250" y="1974"/>
                            <a:pt x="299" y="1988"/>
                          </a:cubicBezTo>
                          <a:cubicBezTo>
                            <a:pt x="348" y="2002"/>
                            <a:pt x="397" y="1981"/>
                            <a:pt x="425" y="1982"/>
                          </a:cubicBezTo>
                          <a:cubicBezTo>
                            <a:pt x="453" y="1983"/>
                            <a:pt x="455" y="1980"/>
                            <a:pt x="467" y="1994"/>
                          </a:cubicBezTo>
                          <a:cubicBezTo>
                            <a:pt x="479" y="2008"/>
                            <a:pt x="492" y="2071"/>
                            <a:pt x="497" y="2066"/>
                          </a:cubicBezTo>
                          <a:cubicBezTo>
                            <a:pt x="502" y="2061"/>
                            <a:pt x="487" y="2012"/>
                            <a:pt x="497" y="1964"/>
                          </a:cubicBezTo>
                          <a:cubicBezTo>
                            <a:pt x="507" y="1916"/>
                            <a:pt x="537" y="1829"/>
                            <a:pt x="557" y="1778"/>
                          </a:cubicBezTo>
                          <a:cubicBezTo>
                            <a:pt x="577" y="1727"/>
                            <a:pt x="613" y="1671"/>
                            <a:pt x="617" y="1658"/>
                          </a:cubicBezTo>
                          <a:cubicBezTo>
                            <a:pt x="621" y="1645"/>
                            <a:pt x="598" y="1673"/>
                            <a:pt x="581" y="1700"/>
                          </a:cubicBezTo>
                          <a:cubicBezTo>
                            <a:pt x="564" y="1727"/>
                            <a:pt x="544" y="1786"/>
                            <a:pt x="515" y="1820"/>
                          </a:cubicBezTo>
                          <a:cubicBezTo>
                            <a:pt x="486" y="1854"/>
                            <a:pt x="448" y="1891"/>
                            <a:pt x="407" y="1904"/>
                          </a:cubicBezTo>
                          <a:cubicBezTo>
                            <a:pt x="366" y="1917"/>
                            <a:pt x="307" y="1913"/>
                            <a:pt x="269" y="1898"/>
                          </a:cubicBezTo>
                          <a:cubicBezTo>
                            <a:pt x="231" y="1883"/>
                            <a:pt x="205" y="1857"/>
                            <a:pt x="179" y="1814"/>
                          </a:cubicBezTo>
                          <a:cubicBezTo>
                            <a:pt x="153" y="1771"/>
                            <a:pt x="125" y="1710"/>
                            <a:pt x="113" y="1640"/>
                          </a:cubicBezTo>
                          <a:cubicBezTo>
                            <a:pt x="101" y="1570"/>
                            <a:pt x="103" y="1469"/>
                            <a:pt x="107" y="1394"/>
                          </a:cubicBezTo>
                          <a:cubicBezTo>
                            <a:pt x="111" y="1319"/>
                            <a:pt x="121" y="1244"/>
                            <a:pt x="137" y="1190"/>
                          </a:cubicBezTo>
                          <a:cubicBezTo>
                            <a:pt x="153" y="1136"/>
                            <a:pt x="172" y="1098"/>
                            <a:pt x="203" y="1070"/>
                          </a:cubicBezTo>
                          <a:cubicBezTo>
                            <a:pt x="234" y="1042"/>
                            <a:pt x="272" y="1021"/>
                            <a:pt x="323" y="1022"/>
                          </a:cubicBezTo>
                          <a:cubicBezTo>
                            <a:pt x="374" y="1023"/>
                            <a:pt x="461" y="1059"/>
                            <a:pt x="509" y="1076"/>
                          </a:cubicBezTo>
                          <a:cubicBezTo>
                            <a:pt x="557" y="1093"/>
                            <a:pt x="585" y="1120"/>
                            <a:pt x="611" y="1124"/>
                          </a:cubicBezTo>
                          <a:cubicBezTo>
                            <a:pt x="637" y="1128"/>
                            <a:pt x="657" y="1113"/>
                            <a:pt x="665" y="1100"/>
                          </a:cubicBezTo>
                          <a:cubicBezTo>
                            <a:pt x="673" y="1087"/>
                            <a:pt x="668" y="1062"/>
                            <a:pt x="659" y="1046"/>
                          </a:cubicBezTo>
                          <a:cubicBezTo>
                            <a:pt x="650" y="1030"/>
                            <a:pt x="638" y="1015"/>
                            <a:pt x="611" y="1004"/>
                          </a:cubicBezTo>
                          <a:cubicBezTo>
                            <a:pt x="584" y="993"/>
                            <a:pt x="545" y="998"/>
                            <a:pt x="497" y="980"/>
                          </a:cubicBezTo>
                          <a:cubicBezTo>
                            <a:pt x="449" y="962"/>
                            <a:pt x="367" y="946"/>
                            <a:pt x="323" y="896"/>
                          </a:cubicBezTo>
                          <a:cubicBezTo>
                            <a:pt x="279" y="846"/>
                            <a:pt x="252" y="760"/>
                            <a:pt x="233" y="680"/>
                          </a:cubicBezTo>
                          <a:cubicBezTo>
                            <a:pt x="214" y="600"/>
                            <a:pt x="195" y="501"/>
                            <a:pt x="209" y="416"/>
                          </a:cubicBezTo>
                          <a:cubicBezTo>
                            <a:pt x="223" y="331"/>
                            <a:pt x="271" y="221"/>
                            <a:pt x="317" y="170"/>
                          </a:cubicBezTo>
                          <a:cubicBezTo>
                            <a:pt x="363" y="119"/>
                            <a:pt x="435" y="111"/>
                            <a:pt x="485" y="110"/>
                          </a:cubicBezTo>
                          <a:cubicBezTo>
                            <a:pt x="535" y="109"/>
                            <a:pt x="580" y="134"/>
                            <a:pt x="617" y="164"/>
                          </a:cubicBezTo>
                          <a:cubicBezTo>
                            <a:pt x="654" y="194"/>
                            <a:pt x="687" y="246"/>
                            <a:pt x="707" y="290"/>
                          </a:cubicBezTo>
                          <a:cubicBezTo>
                            <a:pt x="727" y="334"/>
                            <a:pt x="726" y="376"/>
                            <a:pt x="737" y="428"/>
                          </a:cubicBezTo>
                          <a:cubicBezTo>
                            <a:pt x="748" y="480"/>
                            <a:pt x="761" y="576"/>
                            <a:pt x="773" y="602"/>
                          </a:cubicBezTo>
                          <a:cubicBezTo>
                            <a:pt x="785" y="628"/>
                            <a:pt x="807" y="597"/>
                            <a:pt x="809" y="584"/>
                          </a:cubicBezTo>
                          <a:cubicBezTo>
                            <a:pt x="811" y="571"/>
                            <a:pt x="787" y="569"/>
                            <a:pt x="785" y="530"/>
                          </a:cubicBezTo>
                          <a:close/>
                        </a:path>
                      </a:pathLst>
                    </a:custGeom>
                    <a:solidFill>
                      <a:srgbClr val="E7D6B7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ru-RU">
                        <a:solidFill>
                          <a:srgbClr val="FFFFFF"/>
                        </a:solidFill>
                      </a:endParaRPr>
                    </a:p>
                  </p:txBody>
                </p:sp>
              </p:grpSp>
              <p:sp>
                <p:nvSpPr>
                  <p:cNvPr id="1078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2400" y="1428"/>
                    <a:ext cx="168" cy="246"/>
                  </a:xfrm>
                  <a:prstGeom prst="ellipse">
                    <a:avLst/>
                  </a:pr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ru-RU" altLang="ru-RU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079" name="Freeform 13"/>
                  <p:cNvSpPr>
                    <a:spLocks/>
                  </p:cNvSpPr>
                  <p:nvPr/>
                </p:nvSpPr>
                <p:spPr bwMode="auto">
                  <a:xfrm>
                    <a:off x="2595" y="741"/>
                    <a:ext cx="266" cy="521"/>
                  </a:xfrm>
                  <a:custGeom>
                    <a:avLst/>
                    <a:gdLst>
                      <a:gd name="T0" fmla="*/ 3 w 266"/>
                      <a:gd name="T1" fmla="*/ 483 h 521"/>
                      <a:gd name="T2" fmla="*/ 27 w 266"/>
                      <a:gd name="T3" fmla="*/ 273 h 521"/>
                      <a:gd name="T4" fmla="*/ 111 w 266"/>
                      <a:gd name="T5" fmla="*/ 45 h 521"/>
                      <a:gd name="T6" fmla="*/ 183 w 266"/>
                      <a:gd name="T7" fmla="*/ 3 h 521"/>
                      <a:gd name="T8" fmla="*/ 237 w 266"/>
                      <a:gd name="T9" fmla="*/ 39 h 521"/>
                      <a:gd name="T10" fmla="*/ 261 w 266"/>
                      <a:gd name="T11" fmla="*/ 129 h 521"/>
                      <a:gd name="T12" fmla="*/ 207 w 266"/>
                      <a:gd name="T13" fmla="*/ 273 h 521"/>
                      <a:gd name="T14" fmla="*/ 105 w 266"/>
                      <a:gd name="T15" fmla="*/ 477 h 521"/>
                      <a:gd name="T16" fmla="*/ 45 w 266"/>
                      <a:gd name="T17" fmla="*/ 501 h 521"/>
                      <a:gd name="T18" fmla="*/ 3 w 266"/>
                      <a:gd name="T19" fmla="*/ 483 h 52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66" h="521">
                        <a:moveTo>
                          <a:pt x="3" y="483"/>
                        </a:moveTo>
                        <a:cubicBezTo>
                          <a:pt x="0" y="445"/>
                          <a:pt x="9" y="346"/>
                          <a:pt x="27" y="273"/>
                        </a:cubicBezTo>
                        <a:cubicBezTo>
                          <a:pt x="45" y="200"/>
                          <a:pt x="85" y="90"/>
                          <a:pt x="111" y="45"/>
                        </a:cubicBezTo>
                        <a:cubicBezTo>
                          <a:pt x="137" y="0"/>
                          <a:pt x="162" y="4"/>
                          <a:pt x="183" y="3"/>
                        </a:cubicBezTo>
                        <a:cubicBezTo>
                          <a:pt x="204" y="2"/>
                          <a:pt x="224" y="18"/>
                          <a:pt x="237" y="39"/>
                        </a:cubicBezTo>
                        <a:cubicBezTo>
                          <a:pt x="250" y="60"/>
                          <a:pt x="266" y="90"/>
                          <a:pt x="261" y="129"/>
                        </a:cubicBezTo>
                        <a:cubicBezTo>
                          <a:pt x="256" y="168"/>
                          <a:pt x="233" y="215"/>
                          <a:pt x="207" y="273"/>
                        </a:cubicBezTo>
                        <a:cubicBezTo>
                          <a:pt x="181" y="331"/>
                          <a:pt x="132" y="439"/>
                          <a:pt x="105" y="477"/>
                        </a:cubicBezTo>
                        <a:cubicBezTo>
                          <a:pt x="78" y="515"/>
                          <a:pt x="61" y="501"/>
                          <a:pt x="45" y="501"/>
                        </a:cubicBezTo>
                        <a:cubicBezTo>
                          <a:pt x="29" y="501"/>
                          <a:pt x="6" y="521"/>
                          <a:pt x="3" y="483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ru-RU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080" name="Freeform 14"/>
                  <p:cNvSpPr>
                    <a:spLocks/>
                  </p:cNvSpPr>
                  <p:nvPr/>
                </p:nvSpPr>
                <p:spPr bwMode="auto">
                  <a:xfrm>
                    <a:off x="2672" y="1593"/>
                    <a:ext cx="392" cy="340"/>
                  </a:xfrm>
                  <a:custGeom>
                    <a:avLst/>
                    <a:gdLst>
                      <a:gd name="T0" fmla="*/ 100 w 392"/>
                      <a:gd name="T1" fmla="*/ 201 h 340"/>
                      <a:gd name="T2" fmla="*/ 16 w 392"/>
                      <a:gd name="T3" fmla="*/ 87 h 340"/>
                      <a:gd name="T4" fmla="*/ 4 w 392"/>
                      <a:gd name="T5" fmla="*/ 45 h 340"/>
                      <a:gd name="T6" fmla="*/ 28 w 392"/>
                      <a:gd name="T7" fmla="*/ 3 h 340"/>
                      <a:gd name="T8" fmla="*/ 130 w 392"/>
                      <a:gd name="T9" fmla="*/ 27 h 340"/>
                      <a:gd name="T10" fmla="*/ 250 w 392"/>
                      <a:gd name="T11" fmla="*/ 75 h 340"/>
                      <a:gd name="T12" fmla="*/ 364 w 392"/>
                      <a:gd name="T13" fmla="*/ 159 h 340"/>
                      <a:gd name="T14" fmla="*/ 388 w 392"/>
                      <a:gd name="T15" fmla="*/ 273 h 340"/>
                      <a:gd name="T16" fmla="*/ 340 w 392"/>
                      <a:gd name="T17" fmla="*/ 333 h 340"/>
                      <a:gd name="T18" fmla="*/ 244 w 392"/>
                      <a:gd name="T19" fmla="*/ 315 h 340"/>
                      <a:gd name="T20" fmla="*/ 100 w 392"/>
                      <a:gd name="T21" fmla="*/ 201 h 34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92" h="340">
                        <a:moveTo>
                          <a:pt x="100" y="201"/>
                        </a:moveTo>
                        <a:cubicBezTo>
                          <a:pt x="62" y="163"/>
                          <a:pt x="32" y="113"/>
                          <a:pt x="16" y="87"/>
                        </a:cubicBezTo>
                        <a:cubicBezTo>
                          <a:pt x="0" y="61"/>
                          <a:pt x="2" y="59"/>
                          <a:pt x="4" y="45"/>
                        </a:cubicBezTo>
                        <a:cubicBezTo>
                          <a:pt x="6" y="31"/>
                          <a:pt x="7" y="6"/>
                          <a:pt x="28" y="3"/>
                        </a:cubicBezTo>
                        <a:cubicBezTo>
                          <a:pt x="49" y="0"/>
                          <a:pt x="93" y="15"/>
                          <a:pt x="130" y="27"/>
                        </a:cubicBezTo>
                        <a:cubicBezTo>
                          <a:pt x="167" y="39"/>
                          <a:pt x="211" y="53"/>
                          <a:pt x="250" y="75"/>
                        </a:cubicBezTo>
                        <a:cubicBezTo>
                          <a:pt x="289" y="97"/>
                          <a:pt x="341" y="126"/>
                          <a:pt x="364" y="159"/>
                        </a:cubicBezTo>
                        <a:cubicBezTo>
                          <a:pt x="387" y="192"/>
                          <a:pt x="392" y="244"/>
                          <a:pt x="388" y="273"/>
                        </a:cubicBezTo>
                        <a:cubicBezTo>
                          <a:pt x="384" y="302"/>
                          <a:pt x="364" y="326"/>
                          <a:pt x="340" y="333"/>
                        </a:cubicBezTo>
                        <a:cubicBezTo>
                          <a:pt x="316" y="340"/>
                          <a:pt x="282" y="336"/>
                          <a:pt x="244" y="315"/>
                        </a:cubicBezTo>
                        <a:cubicBezTo>
                          <a:pt x="206" y="294"/>
                          <a:pt x="138" y="239"/>
                          <a:pt x="100" y="20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ru-RU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081" name="Freeform 15"/>
                  <p:cNvSpPr>
                    <a:spLocks/>
                  </p:cNvSpPr>
                  <p:nvPr/>
                </p:nvSpPr>
                <p:spPr bwMode="auto">
                  <a:xfrm>
                    <a:off x="2412" y="1929"/>
                    <a:ext cx="151" cy="558"/>
                  </a:xfrm>
                  <a:custGeom>
                    <a:avLst/>
                    <a:gdLst>
                      <a:gd name="T0" fmla="*/ 18 w 151"/>
                      <a:gd name="T1" fmla="*/ 165 h 558"/>
                      <a:gd name="T2" fmla="*/ 42 w 151"/>
                      <a:gd name="T3" fmla="*/ 39 h 558"/>
                      <a:gd name="T4" fmla="*/ 66 w 151"/>
                      <a:gd name="T5" fmla="*/ 3 h 558"/>
                      <a:gd name="T6" fmla="*/ 108 w 151"/>
                      <a:gd name="T7" fmla="*/ 27 h 558"/>
                      <a:gd name="T8" fmla="*/ 138 w 151"/>
                      <a:gd name="T9" fmla="*/ 165 h 558"/>
                      <a:gd name="T10" fmla="*/ 144 w 151"/>
                      <a:gd name="T11" fmla="*/ 423 h 558"/>
                      <a:gd name="T12" fmla="*/ 96 w 151"/>
                      <a:gd name="T13" fmla="*/ 543 h 558"/>
                      <a:gd name="T14" fmla="*/ 24 w 151"/>
                      <a:gd name="T15" fmla="*/ 513 h 558"/>
                      <a:gd name="T16" fmla="*/ 0 w 151"/>
                      <a:gd name="T17" fmla="*/ 315 h 558"/>
                      <a:gd name="T18" fmla="*/ 18 w 151"/>
                      <a:gd name="T19" fmla="*/ 165 h 5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151" h="558">
                        <a:moveTo>
                          <a:pt x="18" y="165"/>
                        </a:moveTo>
                        <a:cubicBezTo>
                          <a:pt x="25" y="119"/>
                          <a:pt x="34" y="66"/>
                          <a:pt x="42" y="39"/>
                        </a:cubicBezTo>
                        <a:cubicBezTo>
                          <a:pt x="50" y="12"/>
                          <a:pt x="55" y="5"/>
                          <a:pt x="66" y="3"/>
                        </a:cubicBezTo>
                        <a:cubicBezTo>
                          <a:pt x="77" y="1"/>
                          <a:pt x="96" y="0"/>
                          <a:pt x="108" y="27"/>
                        </a:cubicBezTo>
                        <a:cubicBezTo>
                          <a:pt x="120" y="54"/>
                          <a:pt x="132" y="99"/>
                          <a:pt x="138" y="165"/>
                        </a:cubicBezTo>
                        <a:cubicBezTo>
                          <a:pt x="144" y="231"/>
                          <a:pt x="151" y="360"/>
                          <a:pt x="144" y="423"/>
                        </a:cubicBezTo>
                        <a:cubicBezTo>
                          <a:pt x="137" y="486"/>
                          <a:pt x="116" y="528"/>
                          <a:pt x="96" y="543"/>
                        </a:cubicBezTo>
                        <a:cubicBezTo>
                          <a:pt x="76" y="558"/>
                          <a:pt x="40" y="551"/>
                          <a:pt x="24" y="513"/>
                        </a:cubicBezTo>
                        <a:cubicBezTo>
                          <a:pt x="8" y="475"/>
                          <a:pt x="0" y="372"/>
                          <a:pt x="0" y="315"/>
                        </a:cubicBezTo>
                        <a:cubicBezTo>
                          <a:pt x="0" y="258"/>
                          <a:pt x="11" y="211"/>
                          <a:pt x="18" y="165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ru-RU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082" name="Freeform 16"/>
                  <p:cNvSpPr>
                    <a:spLocks/>
                  </p:cNvSpPr>
                  <p:nvPr/>
                </p:nvSpPr>
                <p:spPr bwMode="auto">
                  <a:xfrm>
                    <a:off x="1907" y="1589"/>
                    <a:ext cx="392" cy="253"/>
                  </a:xfrm>
                  <a:custGeom>
                    <a:avLst/>
                    <a:gdLst>
                      <a:gd name="T0" fmla="*/ 175 w 392"/>
                      <a:gd name="T1" fmla="*/ 61 h 253"/>
                      <a:gd name="T2" fmla="*/ 307 w 392"/>
                      <a:gd name="T3" fmla="*/ 19 h 253"/>
                      <a:gd name="T4" fmla="*/ 367 w 392"/>
                      <a:gd name="T5" fmla="*/ 7 h 253"/>
                      <a:gd name="T6" fmla="*/ 385 w 392"/>
                      <a:gd name="T7" fmla="*/ 61 h 253"/>
                      <a:gd name="T8" fmla="*/ 325 w 392"/>
                      <a:gd name="T9" fmla="*/ 133 h 253"/>
                      <a:gd name="T10" fmla="*/ 193 w 392"/>
                      <a:gd name="T11" fmla="*/ 223 h 253"/>
                      <a:gd name="T12" fmla="*/ 37 w 392"/>
                      <a:gd name="T13" fmla="*/ 247 h 253"/>
                      <a:gd name="T14" fmla="*/ 1 w 392"/>
                      <a:gd name="T15" fmla="*/ 187 h 253"/>
                      <a:gd name="T16" fmla="*/ 43 w 392"/>
                      <a:gd name="T17" fmla="*/ 115 h 253"/>
                      <a:gd name="T18" fmla="*/ 175 w 392"/>
                      <a:gd name="T19" fmla="*/ 61 h 253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92" h="253">
                        <a:moveTo>
                          <a:pt x="175" y="61"/>
                        </a:moveTo>
                        <a:cubicBezTo>
                          <a:pt x="219" y="45"/>
                          <a:pt x="275" y="28"/>
                          <a:pt x="307" y="19"/>
                        </a:cubicBezTo>
                        <a:cubicBezTo>
                          <a:pt x="339" y="10"/>
                          <a:pt x="354" y="0"/>
                          <a:pt x="367" y="7"/>
                        </a:cubicBezTo>
                        <a:cubicBezTo>
                          <a:pt x="380" y="14"/>
                          <a:pt x="392" y="40"/>
                          <a:pt x="385" y="61"/>
                        </a:cubicBezTo>
                        <a:cubicBezTo>
                          <a:pt x="378" y="82"/>
                          <a:pt x="357" y="106"/>
                          <a:pt x="325" y="133"/>
                        </a:cubicBezTo>
                        <a:cubicBezTo>
                          <a:pt x="293" y="160"/>
                          <a:pt x="241" y="204"/>
                          <a:pt x="193" y="223"/>
                        </a:cubicBezTo>
                        <a:cubicBezTo>
                          <a:pt x="145" y="242"/>
                          <a:pt x="69" y="253"/>
                          <a:pt x="37" y="247"/>
                        </a:cubicBezTo>
                        <a:cubicBezTo>
                          <a:pt x="5" y="241"/>
                          <a:pt x="0" y="209"/>
                          <a:pt x="1" y="187"/>
                        </a:cubicBezTo>
                        <a:cubicBezTo>
                          <a:pt x="2" y="165"/>
                          <a:pt x="15" y="136"/>
                          <a:pt x="43" y="115"/>
                        </a:cubicBezTo>
                        <a:cubicBezTo>
                          <a:pt x="71" y="94"/>
                          <a:pt x="131" y="77"/>
                          <a:pt x="175" y="61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ru-RU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083" name="Freeform 17"/>
                  <p:cNvSpPr>
                    <a:spLocks/>
                  </p:cNvSpPr>
                  <p:nvPr/>
                </p:nvSpPr>
                <p:spPr bwMode="auto">
                  <a:xfrm>
                    <a:off x="2094" y="930"/>
                    <a:ext cx="238" cy="386"/>
                  </a:xfrm>
                  <a:custGeom>
                    <a:avLst/>
                    <a:gdLst>
                      <a:gd name="T0" fmla="*/ 78 w 238"/>
                      <a:gd name="T1" fmla="*/ 270 h 386"/>
                      <a:gd name="T2" fmla="*/ 24 w 238"/>
                      <a:gd name="T3" fmla="*/ 192 h 386"/>
                      <a:gd name="T4" fmla="*/ 0 w 238"/>
                      <a:gd name="T5" fmla="*/ 96 h 386"/>
                      <a:gd name="T6" fmla="*/ 24 w 238"/>
                      <a:gd name="T7" fmla="*/ 12 h 386"/>
                      <a:gd name="T8" fmla="*/ 120 w 238"/>
                      <a:gd name="T9" fmla="*/ 24 h 386"/>
                      <a:gd name="T10" fmla="*/ 180 w 238"/>
                      <a:gd name="T11" fmla="*/ 132 h 386"/>
                      <a:gd name="T12" fmla="*/ 234 w 238"/>
                      <a:gd name="T13" fmla="*/ 306 h 386"/>
                      <a:gd name="T14" fmla="*/ 204 w 238"/>
                      <a:gd name="T15" fmla="*/ 378 h 386"/>
                      <a:gd name="T16" fmla="*/ 168 w 238"/>
                      <a:gd name="T17" fmla="*/ 354 h 386"/>
                      <a:gd name="T18" fmla="*/ 78 w 238"/>
                      <a:gd name="T19" fmla="*/ 270 h 38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238" h="386">
                        <a:moveTo>
                          <a:pt x="78" y="270"/>
                        </a:moveTo>
                        <a:cubicBezTo>
                          <a:pt x="54" y="243"/>
                          <a:pt x="37" y="221"/>
                          <a:pt x="24" y="192"/>
                        </a:cubicBezTo>
                        <a:cubicBezTo>
                          <a:pt x="11" y="163"/>
                          <a:pt x="0" y="126"/>
                          <a:pt x="0" y="96"/>
                        </a:cubicBezTo>
                        <a:cubicBezTo>
                          <a:pt x="0" y="66"/>
                          <a:pt x="4" y="24"/>
                          <a:pt x="24" y="12"/>
                        </a:cubicBezTo>
                        <a:cubicBezTo>
                          <a:pt x="44" y="0"/>
                          <a:pt x="94" y="4"/>
                          <a:pt x="120" y="24"/>
                        </a:cubicBezTo>
                        <a:cubicBezTo>
                          <a:pt x="146" y="44"/>
                          <a:pt x="161" y="85"/>
                          <a:pt x="180" y="132"/>
                        </a:cubicBezTo>
                        <a:cubicBezTo>
                          <a:pt x="199" y="179"/>
                          <a:pt x="230" y="265"/>
                          <a:pt x="234" y="306"/>
                        </a:cubicBezTo>
                        <a:cubicBezTo>
                          <a:pt x="238" y="347"/>
                          <a:pt x="215" y="370"/>
                          <a:pt x="204" y="378"/>
                        </a:cubicBezTo>
                        <a:cubicBezTo>
                          <a:pt x="193" y="386"/>
                          <a:pt x="190" y="372"/>
                          <a:pt x="168" y="354"/>
                        </a:cubicBezTo>
                        <a:cubicBezTo>
                          <a:pt x="146" y="336"/>
                          <a:pt x="102" y="297"/>
                          <a:pt x="78" y="270"/>
                        </a:cubicBezTo>
                        <a:close/>
                      </a:path>
                    </a:pathLst>
                  </a:custGeom>
                  <a:solidFill>
                    <a:srgbClr val="E7D6B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ru-RU">
                      <a:solidFill>
                        <a:srgbClr val="FFFFFF"/>
                      </a:solidFill>
                    </a:endParaRPr>
                  </a:p>
                </p:txBody>
              </p:sp>
            </p:grpSp>
            <p:pic>
              <p:nvPicPr>
                <p:cNvPr id="1069" name="Picture 18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0" y="14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70" name="Picture 19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74" y="14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71" name="Picture 20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24" y="33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72" name="Picture 21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76" y="57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73" name="Picture 22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74" y="52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74" name="Picture 23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72" y="76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75" name="Picture 24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74" y="100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76" name="Picture 25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74" y="124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48" name="Group 26"/>
              <p:cNvGrpSpPr>
                <a:grpSpLocks/>
              </p:cNvGrpSpPr>
              <p:nvPr userDrawn="1"/>
            </p:nvGrpSpPr>
            <p:grpSpPr bwMode="auto">
              <a:xfrm>
                <a:off x="4944" y="1008"/>
                <a:ext cx="522" cy="2967"/>
                <a:chOff x="4944" y="1008"/>
                <a:chExt cx="522" cy="2967"/>
              </a:xfrm>
            </p:grpSpPr>
            <p:pic>
              <p:nvPicPr>
                <p:cNvPr id="1049" name="Picture 27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36" y="100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50" name="Picture 28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4" y="1200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51" name="Picture 29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36" y="158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52" name="Picture 30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0" y="172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53" name="Picture 31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40" y="182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54" name="Picture 32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8" y="201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55" name="Picture 33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0" y="2064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56" name="Picture 34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2" y="235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57" name="Picture 35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" y="220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58" name="Picture 36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" y="244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59" name="Picture 37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36" y="259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60" name="Picture 38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2" y="139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61" name="Picture 39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44" y="273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62" name="Picture 40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" y="307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63" name="Picture 41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2" y="331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64" name="Picture 42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" y="3408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65" name="Picture 43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8" y="355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66" name="Picture 44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2" y="3792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67" name="Picture 45"/>
                <p:cNvPicPr>
                  <a:picLocks noChangeAspect="1" noChangeArrowheads="1"/>
                </p:cNvPicPr>
                <p:nvPr userDrawn="1"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84" y="3696"/>
                  <a:ext cx="18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1036" name="Freeform 46"/>
            <p:cNvSpPr>
              <a:spLocks/>
            </p:cNvSpPr>
            <p:nvPr/>
          </p:nvSpPr>
          <p:spPr bwMode="auto">
            <a:xfrm>
              <a:off x="5010" y="3092"/>
              <a:ext cx="750" cy="1222"/>
            </a:xfrm>
            <a:custGeom>
              <a:avLst/>
              <a:gdLst>
                <a:gd name="T0" fmla="*/ 372 w 750"/>
                <a:gd name="T1" fmla="*/ 154 h 1222"/>
                <a:gd name="T2" fmla="*/ 378 w 750"/>
                <a:gd name="T3" fmla="*/ 412 h 1222"/>
                <a:gd name="T4" fmla="*/ 312 w 750"/>
                <a:gd name="T5" fmla="*/ 724 h 1222"/>
                <a:gd name="T6" fmla="*/ 138 w 750"/>
                <a:gd name="T7" fmla="*/ 928 h 1222"/>
                <a:gd name="T8" fmla="*/ 0 w 750"/>
                <a:gd name="T9" fmla="*/ 976 h 1222"/>
                <a:gd name="T10" fmla="*/ 0 w 750"/>
                <a:gd name="T11" fmla="*/ 1222 h 1222"/>
                <a:gd name="T12" fmla="*/ 750 w 750"/>
                <a:gd name="T13" fmla="*/ 1222 h 1222"/>
                <a:gd name="T14" fmla="*/ 750 w 750"/>
                <a:gd name="T15" fmla="*/ 178 h 1222"/>
                <a:gd name="T16" fmla="*/ 372 w 750"/>
                <a:gd name="T17" fmla="*/ 154 h 12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50" h="1222">
                  <a:moveTo>
                    <a:pt x="372" y="154"/>
                  </a:moveTo>
                  <a:cubicBezTo>
                    <a:pt x="309" y="193"/>
                    <a:pt x="388" y="317"/>
                    <a:pt x="378" y="412"/>
                  </a:cubicBezTo>
                  <a:cubicBezTo>
                    <a:pt x="368" y="507"/>
                    <a:pt x="352" y="638"/>
                    <a:pt x="312" y="724"/>
                  </a:cubicBezTo>
                  <a:cubicBezTo>
                    <a:pt x="272" y="810"/>
                    <a:pt x="190" y="886"/>
                    <a:pt x="138" y="928"/>
                  </a:cubicBezTo>
                  <a:cubicBezTo>
                    <a:pt x="86" y="970"/>
                    <a:pt x="23" y="927"/>
                    <a:pt x="0" y="976"/>
                  </a:cubicBezTo>
                  <a:lnTo>
                    <a:pt x="0" y="1222"/>
                  </a:lnTo>
                  <a:lnTo>
                    <a:pt x="750" y="1222"/>
                  </a:lnTo>
                  <a:lnTo>
                    <a:pt x="750" y="178"/>
                  </a:lnTo>
                  <a:cubicBezTo>
                    <a:pt x="687" y="0"/>
                    <a:pt x="451" y="159"/>
                    <a:pt x="372" y="15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15087" name="Freeform 47"/>
            <p:cNvSpPr>
              <a:spLocks/>
            </p:cNvSpPr>
            <p:nvPr/>
          </p:nvSpPr>
          <p:spPr bwMode="auto">
            <a:xfrm>
              <a:off x="5001" y="3060"/>
              <a:ext cx="768" cy="1260"/>
            </a:xfrm>
            <a:custGeom>
              <a:avLst/>
              <a:gdLst>
                <a:gd name="T0" fmla="*/ 0 w 768"/>
                <a:gd name="T1" fmla="*/ 1260 h 1260"/>
                <a:gd name="T2" fmla="*/ 0 w 768"/>
                <a:gd name="T3" fmla="*/ 1134 h 1260"/>
                <a:gd name="T4" fmla="*/ 210 w 768"/>
                <a:gd name="T5" fmla="*/ 1032 h 1260"/>
                <a:gd name="T6" fmla="*/ 324 w 768"/>
                <a:gd name="T7" fmla="*/ 918 h 1260"/>
                <a:gd name="T8" fmla="*/ 414 w 768"/>
                <a:gd name="T9" fmla="*/ 714 h 1260"/>
                <a:gd name="T10" fmla="*/ 450 w 768"/>
                <a:gd name="T11" fmla="*/ 456 h 1260"/>
                <a:gd name="T12" fmla="*/ 438 w 768"/>
                <a:gd name="T13" fmla="*/ 258 h 1260"/>
                <a:gd name="T14" fmla="*/ 684 w 768"/>
                <a:gd name="T15" fmla="*/ 0 h 1260"/>
                <a:gd name="T16" fmla="*/ 768 w 768"/>
                <a:gd name="T17" fmla="*/ 18 h 1260"/>
                <a:gd name="T18" fmla="*/ 768 w 768"/>
                <a:gd name="T19" fmla="*/ 1254 h 1260"/>
                <a:gd name="T20" fmla="*/ 0 w 768"/>
                <a:gd name="T21" fmla="*/ 126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" h="1260">
                  <a:moveTo>
                    <a:pt x="0" y="1260"/>
                  </a:moveTo>
                  <a:lnTo>
                    <a:pt x="0" y="1134"/>
                  </a:lnTo>
                  <a:lnTo>
                    <a:pt x="210" y="1032"/>
                  </a:lnTo>
                  <a:lnTo>
                    <a:pt x="324" y="918"/>
                  </a:lnTo>
                  <a:lnTo>
                    <a:pt x="414" y="714"/>
                  </a:lnTo>
                  <a:lnTo>
                    <a:pt x="450" y="456"/>
                  </a:lnTo>
                  <a:lnTo>
                    <a:pt x="438" y="258"/>
                  </a:lnTo>
                  <a:lnTo>
                    <a:pt x="684" y="0"/>
                  </a:lnTo>
                  <a:lnTo>
                    <a:pt x="768" y="18"/>
                  </a:lnTo>
                  <a:lnTo>
                    <a:pt x="768" y="1254"/>
                  </a:lnTo>
                  <a:lnTo>
                    <a:pt x="0" y="1260"/>
                  </a:ln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15088" name="Freeform 48"/>
            <p:cNvSpPr>
              <a:spLocks/>
            </p:cNvSpPr>
            <p:nvPr/>
          </p:nvSpPr>
          <p:spPr bwMode="auto">
            <a:xfrm>
              <a:off x="4994" y="1775"/>
              <a:ext cx="776" cy="2543"/>
            </a:xfrm>
            <a:custGeom>
              <a:avLst/>
              <a:gdLst>
                <a:gd name="T0" fmla="*/ 550 w 776"/>
                <a:gd name="T1" fmla="*/ 115 h 2543"/>
                <a:gd name="T2" fmla="*/ 460 w 776"/>
                <a:gd name="T3" fmla="*/ 529 h 2543"/>
                <a:gd name="T4" fmla="*/ 298 w 776"/>
                <a:gd name="T5" fmla="*/ 925 h 2543"/>
                <a:gd name="T6" fmla="*/ 76 w 776"/>
                <a:gd name="T7" fmla="*/ 1267 h 2543"/>
                <a:gd name="T8" fmla="*/ 4 w 776"/>
                <a:gd name="T9" fmla="*/ 1339 h 2543"/>
                <a:gd name="T10" fmla="*/ 100 w 776"/>
                <a:gd name="T11" fmla="*/ 1351 h 2543"/>
                <a:gd name="T12" fmla="*/ 286 w 776"/>
                <a:gd name="T13" fmla="*/ 1399 h 2543"/>
                <a:gd name="T14" fmla="*/ 394 w 776"/>
                <a:gd name="T15" fmla="*/ 1525 h 2543"/>
                <a:gd name="T16" fmla="*/ 478 w 776"/>
                <a:gd name="T17" fmla="*/ 1705 h 2543"/>
                <a:gd name="T18" fmla="*/ 478 w 776"/>
                <a:gd name="T19" fmla="*/ 1969 h 2543"/>
                <a:gd name="T20" fmla="*/ 370 w 776"/>
                <a:gd name="T21" fmla="*/ 2263 h 2543"/>
                <a:gd name="T22" fmla="*/ 124 w 776"/>
                <a:gd name="T23" fmla="*/ 2479 h 2543"/>
                <a:gd name="T24" fmla="*/ 22 w 776"/>
                <a:gd name="T25" fmla="*/ 2515 h 2543"/>
                <a:gd name="T26" fmla="*/ 196 w 776"/>
                <a:gd name="T27" fmla="*/ 2533 h 2543"/>
                <a:gd name="T28" fmla="*/ 388 w 776"/>
                <a:gd name="T29" fmla="*/ 2455 h 2543"/>
                <a:gd name="T30" fmla="*/ 502 w 776"/>
                <a:gd name="T31" fmla="*/ 2299 h 2543"/>
                <a:gd name="T32" fmla="*/ 598 w 776"/>
                <a:gd name="T33" fmla="*/ 2197 h 2543"/>
                <a:gd name="T34" fmla="*/ 694 w 776"/>
                <a:gd name="T35" fmla="*/ 2197 h 2543"/>
                <a:gd name="T36" fmla="*/ 742 w 776"/>
                <a:gd name="T37" fmla="*/ 2230 h 2543"/>
                <a:gd name="T38" fmla="*/ 712 w 776"/>
                <a:gd name="T39" fmla="*/ 2137 h 2543"/>
                <a:gd name="T40" fmla="*/ 664 w 776"/>
                <a:gd name="T41" fmla="*/ 1807 h 2543"/>
                <a:gd name="T42" fmla="*/ 670 w 776"/>
                <a:gd name="T43" fmla="*/ 1561 h 2543"/>
                <a:gd name="T44" fmla="*/ 718 w 776"/>
                <a:gd name="T45" fmla="*/ 1393 h 2543"/>
                <a:gd name="T46" fmla="*/ 748 w 776"/>
                <a:gd name="T47" fmla="*/ 1219 h 2543"/>
                <a:gd name="T48" fmla="*/ 550 w 776"/>
                <a:gd name="T49" fmla="*/ 115 h 2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6" h="2543">
                  <a:moveTo>
                    <a:pt x="550" y="115"/>
                  </a:moveTo>
                  <a:cubicBezTo>
                    <a:pt x="502" y="0"/>
                    <a:pt x="502" y="394"/>
                    <a:pt x="460" y="529"/>
                  </a:cubicBezTo>
                  <a:cubicBezTo>
                    <a:pt x="418" y="664"/>
                    <a:pt x="362" y="802"/>
                    <a:pt x="298" y="925"/>
                  </a:cubicBezTo>
                  <a:cubicBezTo>
                    <a:pt x="234" y="1048"/>
                    <a:pt x="125" y="1198"/>
                    <a:pt x="76" y="1267"/>
                  </a:cubicBezTo>
                  <a:cubicBezTo>
                    <a:pt x="27" y="1336"/>
                    <a:pt x="0" y="1325"/>
                    <a:pt x="4" y="1339"/>
                  </a:cubicBezTo>
                  <a:cubicBezTo>
                    <a:pt x="8" y="1353"/>
                    <a:pt x="53" y="1341"/>
                    <a:pt x="100" y="1351"/>
                  </a:cubicBezTo>
                  <a:cubicBezTo>
                    <a:pt x="147" y="1361"/>
                    <a:pt x="237" y="1370"/>
                    <a:pt x="286" y="1399"/>
                  </a:cubicBezTo>
                  <a:cubicBezTo>
                    <a:pt x="335" y="1428"/>
                    <a:pt x="362" y="1474"/>
                    <a:pt x="394" y="1525"/>
                  </a:cubicBezTo>
                  <a:cubicBezTo>
                    <a:pt x="426" y="1576"/>
                    <a:pt x="464" y="1631"/>
                    <a:pt x="478" y="1705"/>
                  </a:cubicBezTo>
                  <a:cubicBezTo>
                    <a:pt x="492" y="1779"/>
                    <a:pt x="496" y="1876"/>
                    <a:pt x="478" y="1969"/>
                  </a:cubicBezTo>
                  <a:cubicBezTo>
                    <a:pt x="460" y="2062"/>
                    <a:pt x="429" y="2178"/>
                    <a:pt x="370" y="2263"/>
                  </a:cubicBezTo>
                  <a:cubicBezTo>
                    <a:pt x="311" y="2348"/>
                    <a:pt x="238" y="2428"/>
                    <a:pt x="124" y="2479"/>
                  </a:cubicBezTo>
                  <a:cubicBezTo>
                    <a:pt x="66" y="2521"/>
                    <a:pt x="10" y="2506"/>
                    <a:pt x="22" y="2515"/>
                  </a:cubicBezTo>
                  <a:cubicBezTo>
                    <a:pt x="34" y="2524"/>
                    <a:pt x="135" y="2543"/>
                    <a:pt x="196" y="2533"/>
                  </a:cubicBezTo>
                  <a:cubicBezTo>
                    <a:pt x="257" y="2523"/>
                    <a:pt x="337" y="2494"/>
                    <a:pt x="388" y="2455"/>
                  </a:cubicBezTo>
                  <a:cubicBezTo>
                    <a:pt x="439" y="2416"/>
                    <a:pt x="467" y="2342"/>
                    <a:pt x="502" y="2299"/>
                  </a:cubicBezTo>
                  <a:cubicBezTo>
                    <a:pt x="537" y="2256"/>
                    <a:pt x="566" y="2214"/>
                    <a:pt x="598" y="2197"/>
                  </a:cubicBezTo>
                  <a:cubicBezTo>
                    <a:pt x="630" y="2180"/>
                    <a:pt x="670" y="2191"/>
                    <a:pt x="694" y="2197"/>
                  </a:cubicBezTo>
                  <a:cubicBezTo>
                    <a:pt x="718" y="2203"/>
                    <a:pt x="739" y="2240"/>
                    <a:pt x="742" y="2230"/>
                  </a:cubicBezTo>
                  <a:cubicBezTo>
                    <a:pt x="745" y="2220"/>
                    <a:pt x="725" y="2207"/>
                    <a:pt x="712" y="2137"/>
                  </a:cubicBezTo>
                  <a:cubicBezTo>
                    <a:pt x="699" y="2067"/>
                    <a:pt x="671" y="1903"/>
                    <a:pt x="664" y="1807"/>
                  </a:cubicBezTo>
                  <a:cubicBezTo>
                    <a:pt x="657" y="1711"/>
                    <a:pt x="661" y="1630"/>
                    <a:pt x="670" y="1561"/>
                  </a:cubicBezTo>
                  <a:cubicBezTo>
                    <a:pt x="679" y="1492"/>
                    <a:pt x="705" y="1450"/>
                    <a:pt x="718" y="1393"/>
                  </a:cubicBezTo>
                  <a:cubicBezTo>
                    <a:pt x="731" y="1336"/>
                    <a:pt x="776" y="1427"/>
                    <a:pt x="748" y="1219"/>
                  </a:cubicBezTo>
                  <a:cubicBezTo>
                    <a:pt x="720" y="1011"/>
                    <a:pt x="598" y="230"/>
                    <a:pt x="550" y="115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39" name="Freeform 49" descr="kimonopat1"/>
            <p:cNvSpPr>
              <a:spLocks/>
            </p:cNvSpPr>
            <p:nvPr/>
          </p:nvSpPr>
          <p:spPr bwMode="auto">
            <a:xfrm>
              <a:off x="5046" y="2229"/>
              <a:ext cx="617" cy="1376"/>
            </a:xfrm>
            <a:custGeom>
              <a:avLst/>
              <a:gdLst>
                <a:gd name="T0" fmla="*/ 486 w 617"/>
                <a:gd name="T1" fmla="*/ 3 h 1376"/>
                <a:gd name="T2" fmla="*/ 402 w 617"/>
                <a:gd name="T3" fmla="*/ 381 h 1376"/>
                <a:gd name="T4" fmla="*/ 216 w 617"/>
                <a:gd name="T5" fmla="*/ 777 h 1376"/>
                <a:gd name="T6" fmla="*/ 0 w 617"/>
                <a:gd name="T7" fmla="*/ 1119 h 1376"/>
                <a:gd name="T8" fmla="*/ 102 w 617"/>
                <a:gd name="T9" fmla="*/ 1101 h 1376"/>
                <a:gd name="T10" fmla="*/ 282 w 617"/>
                <a:gd name="T11" fmla="*/ 1119 h 1376"/>
                <a:gd name="T12" fmla="*/ 378 w 617"/>
                <a:gd name="T13" fmla="*/ 1185 h 1376"/>
                <a:gd name="T14" fmla="*/ 432 w 617"/>
                <a:gd name="T15" fmla="*/ 1269 h 1376"/>
                <a:gd name="T16" fmla="*/ 444 w 617"/>
                <a:gd name="T17" fmla="*/ 1365 h 1376"/>
                <a:gd name="T18" fmla="*/ 498 w 617"/>
                <a:gd name="T19" fmla="*/ 1203 h 1376"/>
                <a:gd name="T20" fmla="*/ 564 w 617"/>
                <a:gd name="T21" fmla="*/ 825 h 1376"/>
                <a:gd name="T22" fmla="*/ 606 w 617"/>
                <a:gd name="T23" fmla="*/ 363 h 1376"/>
                <a:gd name="T24" fmla="*/ 486 w 617"/>
                <a:gd name="T25" fmla="*/ 3 h 137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17" h="1376">
                  <a:moveTo>
                    <a:pt x="486" y="3"/>
                  </a:moveTo>
                  <a:cubicBezTo>
                    <a:pt x="452" y="6"/>
                    <a:pt x="447" y="252"/>
                    <a:pt x="402" y="381"/>
                  </a:cubicBezTo>
                  <a:cubicBezTo>
                    <a:pt x="357" y="510"/>
                    <a:pt x="283" y="654"/>
                    <a:pt x="216" y="777"/>
                  </a:cubicBezTo>
                  <a:cubicBezTo>
                    <a:pt x="149" y="900"/>
                    <a:pt x="19" y="1065"/>
                    <a:pt x="0" y="1119"/>
                  </a:cubicBezTo>
                  <a:cubicBezTo>
                    <a:pt x="48" y="1119"/>
                    <a:pt x="55" y="1101"/>
                    <a:pt x="102" y="1101"/>
                  </a:cubicBezTo>
                  <a:cubicBezTo>
                    <a:pt x="149" y="1101"/>
                    <a:pt x="236" y="1105"/>
                    <a:pt x="282" y="1119"/>
                  </a:cubicBezTo>
                  <a:cubicBezTo>
                    <a:pt x="328" y="1133"/>
                    <a:pt x="353" y="1160"/>
                    <a:pt x="378" y="1185"/>
                  </a:cubicBezTo>
                  <a:cubicBezTo>
                    <a:pt x="403" y="1210"/>
                    <a:pt x="421" y="1239"/>
                    <a:pt x="432" y="1269"/>
                  </a:cubicBezTo>
                  <a:cubicBezTo>
                    <a:pt x="443" y="1299"/>
                    <a:pt x="433" y="1376"/>
                    <a:pt x="444" y="1365"/>
                  </a:cubicBezTo>
                  <a:cubicBezTo>
                    <a:pt x="455" y="1354"/>
                    <a:pt x="478" y="1293"/>
                    <a:pt x="498" y="1203"/>
                  </a:cubicBezTo>
                  <a:cubicBezTo>
                    <a:pt x="518" y="1113"/>
                    <a:pt x="546" y="965"/>
                    <a:pt x="564" y="825"/>
                  </a:cubicBezTo>
                  <a:cubicBezTo>
                    <a:pt x="582" y="685"/>
                    <a:pt x="617" y="496"/>
                    <a:pt x="606" y="363"/>
                  </a:cubicBezTo>
                  <a:cubicBezTo>
                    <a:pt x="595" y="230"/>
                    <a:pt x="520" y="0"/>
                    <a:pt x="486" y="3"/>
                  </a:cubicBezTo>
                  <a:close/>
                </a:path>
              </a:pathLst>
            </a:cu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40" name="Freeform 50" descr="kimonopat1"/>
            <p:cNvSpPr>
              <a:spLocks/>
            </p:cNvSpPr>
            <p:nvPr/>
          </p:nvSpPr>
          <p:spPr bwMode="auto">
            <a:xfrm>
              <a:off x="5193" y="269"/>
              <a:ext cx="576" cy="3180"/>
            </a:xfrm>
            <a:custGeom>
              <a:avLst/>
              <a:gdLst>
                <a:gd name="T0" fmla="*/ 42 w 576"/>
                <a:gd name="T1" fmla="*/ 61 h 3180"/>
                <a:gd name="T2" fmla="*/ 156 w 576"/>
                <a:gd name="T3" fmla="*/ 517 h 3180"/>
                <a:gd name="T4" fmla="*/ 288 w 576"/>
                <a:gd name="T5" fmla="*/ 991 h 3180"/>
                <a:gd name="T6" fmla="*/ 414 w 576"/>
                <a:gd name="T7" fmla="*/ 1435 h 3180"/>
                <a:gd name="T8" fmla="*/ 576 w 576"/>
                <a:gd name="T9" fmla="*/ 1807 h 3180"/>
                <a:gd name="T10" fmla="*/ 576 w 576"/>
                <a:gd name="T11" fmla="*/ 3055 h 3180"/>
                <a:gd name="T12" fmla="*/ 414 w 576"/>
                <a:gd name="T13" fmla="*/ 2557 h 3180"/>
                <a:gd name="T14" fmla="*/ 252 w 576"/>
                <a:gd name="T15" fmla="*/ 1765 h 3180"/>
                <a:gd name="T16" fmla="*/ 126 w 576"/>
                <a:gd name="T17" fmla="*/ 961 h 3180"/>
                <a:gd name="T18" fmla="*/ 12 w 576"/>
                <a:gd name="T19" fmla="*/ 151 h 3180"/>
                <a:gd name="T20" fmla="*/ 42 w 576"/>
                <a:gd name="T21" fmla="*/ 61 h 31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76" h="3180">
                  <a:moveTo>
                    <a:pt x="42" y="61"/>
                  </a:moveTo>
                  <a:cubicBezTo>
                    <a:pt x="66" y="122"/>
                    <a:pt x="115" y="362"/>
                    <a:pt x="156" y="517"/>
                  </a:cubicBezTo>
                  <a:cubicBezTo>
                    <a:pt x="197" y="672"/>
                    <a:pt x="245" y="838"/>
                    <a:pt x="288" y="991"/>
                  </a:cubicBezTo>
                  <a:cubicBezTo>
                    <a:pt x="331" y="1144"/>
                    <a:pt x="366" y="1299"/>
                    <a:pt x="414" y="1435"/>
                  </a:cubicBezTo>
                  <a:cubicBezTo>
                    <a:pt x="462" y="1571"/>
                    <a:pt x="549" y="1537"/>
                    <a:pt x="576" y="1807"/>
                  </a:cubicBezTo>
                  <a:lnTo>
                    <a:pt x="576" y="3055"/>
                  </a:lnTo>
                  <a:cubicBezTo>
                    <a:pt x="549" y="3180"/>
                    <a:pt x="468" y="2772"/>
                    <a:pt x="414" y="2557"/>
                  </a:cubicBezTo>
                  <a:cubicBezTo>
                    <a:pt x="360" y="2342"/>
                    <a:pt x="300" y="2031"/>
                    <a:pt x="252" y="1765"/>
                  </a:cubicBezTo>
                  <a:cubicBezTo>
                    <a:pt x="204" y="1499"/>
                    <a:pt x="166" y="1230"/>
                    <a:pt x="126" y="961"/>
                  </a:cubicBezTo>
                  <a:cubicBezTo>
                    <a:pt x="86" y="692"/>
                    <a:pt x="24" y="299"/>
                    <a:pt x="12" y="151"/>
                  </a:cubicBezTo>
                  <a:cubicBezTo>
                    <a:pt x="0" y="3"/>
                    <a:pt x="18" y="0"/>
                    <a:pt x="42" y="61"/>
                  </a:cubicBezTo>
                  <a:close/>
                </a:path>
              </a:pathLst>
            </a:cu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41" name="Freeform 51"/>
            <p:cNvSpPr>
              <a:spLocks/>
            </p:cNvSpPr>
            <p:nvPr/>
          </p:nvSpPr>
          <p:spPr bwMode="auto">
            <a:xfrm>
              <a:off x="5197" y="165"/>
              <a:ext cx="573" cy="1935"/>
            </a:xfrm>
            <a:custGeom>
              <a:avLst/>
              <a:gdLst>
                <a:gd name="T0" fmla="*/ 69 w 573"/>
                <a:gd name="T1" fmla="*/ 63 h 1935"/>
                <a:gd name="T2" fmla="*/ 207 w 573"/>
                <a:gd name="T3" fmla="*/ 549 h 1935"/>
                <a:gd name="T4" fmla="*/ 381 w 573"/>
                <a:gd name="T5" fmla="*/ 1101 h 1935"/>
                <a:gd name="T6" fmla="*/ 573 w 573"/>
                <a:gd name="T7" fmla="*/ 1575 h 1935"/>
                <a:gd name="T8" fmla="*/ 573 w 573"/>
                <a:gd name="T9" fmla="*/ 1935 h 1935"/>
                <a:gd name="T10" fmla="*/ 321 w 573"/>
                <a:gd name="T11" fmla="*/ 1449 h 1935"/>
                <a:gd name="T12" fmla="*/ 147 w 573"/>
                <a:gd name="T13" fmla="*/ 699 h 1935"/>
                <a:gd name="T14" fmla="*/ 15 w 573"/>
                <a:gd name="T15" fmla="*/ 171 h 1935"/>
                <a:gd name="T16" fmla="*/ 69 w 573"/>
                <a:gd name="T17" fmla="*/ 63 h 19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3" h="1935">
                  <a:moveTo>
                    <a:pt x="69" y="63"/>
                  </a:moveTo>
                  <a:cubicBezTo>
                    <a:pt x="101" y="126"/>
                    <a:pt x="155" y="376"/>
                    <a:pt x="207" y="549"/>
                  </a:cubicBezTo>
                  <a:cubicBezTo>
                    <a:pt x="259" y="722"/>
                    <a:pt x="320" y="930"/>
                    <a:pt x="381" y="1101"/>
                  </a:cubicBezTo>
                  <a:cubicBezTo>
                    <a:pt x="442" y="1272"/>
                    <a:pt x="541" y="1436"/>
                    <a:pt x="573" y="1575"/>
                  </a:cubicBezTo>
                  <a:lnTo>
                    <a:pt x="573" y="1935"/>
                  </a:lnTo>
                  <a:cubicBezTo>
                    <a:pt x="531" y="1914"/>
                    <a:pt x="392" y="1655"/>
                    <a:pt x="321" y="1449"/>
                  </a:cubicBezTo>
                  <a:cubicBezTo>
                    <a:pt x="250" y="1243"/>
                    <a:pt x="198" y="912"/>
                    <a:pt x="147" y="699"/>
                  </a:cubicBezTo>
                  <a:cubicBezTo>
                    <a:pt x="96" y="486"/>
                    <a:pt x="30" y="274"/>
                    <a:pt x="15" y="171"/>
                  </a:cubicBezTo>
                  <a:cubicBezTo>
                    <a:pt x="0" y="68"/>
                    <a:pt x="37" y="0"/>
                    <a:pt x="69" y="63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42" name="Freeform 52"/>
            <p:cNvSpPr>
              <a:spLocks/>
            </p:cNvSpPr>
            <p:nvPr/>
          </p:nvSpPr>
          <p:spPr bwMode="auto">
            <a:xfrm>
              <a:off x="5004" y="0"/>
              <a:ext cx="363" cy="2112"/>
            </a:xfrm>
            <a:custGeom>
              <a:avLst/>
              <a:gdLst>
                <a:gd name="T0" fmla="*/ 0 w 363"/>
                <a:gd name="T1" fmla="*/ 2094 h 2112"/>
                <a:gd name="T2" fmla="*/ 66 w 363"/>
                <a:gd name="T3" fmla="*/ 1992 h 2112"/>
                <a:gd name="T4" fmla="*/ 150 w 363"/>
                <a:gd name="T5" fmla="*/ 1464 h 2112"/>
                <a:gd name="T6" fmla="*/ 234 w 363"/>
                <a:gd name="T7" fmla="*/ 678 h 2112"/>
                <a:gd name="T8" fmla="*/ 324 w 363"/>
                <a:gd name="T9" fmla="*/ 0 h 2112"/>
                <a:gd name="T10" fmla="*/ 0 w 363"/>
                <a:gd name="T11" fmla="*/ 0 h 2112"/>
                <a:gd name="T12" fmla="*/ 0 w 363"/>
                <a:gd name="T13" fmla="*/ 2094 h 21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15093" name="Freeform 53"/>
            <p:cNvSpPr>
              <a:spLocks/>
            </p:cNvSpPr>
            <p:nvPr/>
          </p:nvSpPr>
          <p:spPr bwMode="auto">
            <a:xfrm>
              <a:off x="5004" y="1"/>
              <a:ext cx="189" cy="2112"/>
            </a:xfrm>
            <a:custGeom>
              <a:avLst/>
              <a:gdLst>
                <a:gd name="T0" fmla="*/ 0 w 363"/>
                <a:gd name="T1" fmla="*/ 2094 h 2112"/>
                <a:gd name="T2" fmla="*/ 66 w 363"/>
                <a:gd name="T3" fmla="*/ 1992 h 2112"/>
                <a:gd name="T4" fmla="*/ 150 w 363"/>
                <a:gd name="T5" fmla="*/ 1464 h 2112"/>
                <a:gd name="T6" fmla="*/ 234 w 363"/>
                <a:gd name="T7" fmla="*/ 678 h 2112"/>
                <a:gd name="T8" fmla="*/ 324 w 363"/>
                <a:gd name="T9" fmla="*/ 0 h 2112"/>
                <a:gd name="T10" fmla="*/ 0 w 363"/>
                <a:gd name="T11" fmla="*/ 0 h 2112"/>
                <a:gd name="T12" fmla="*/ 0 w 363"/>
                <a:gd name="T13" fmla="*/ 2094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2112">
                  <a:moveTo>
                    <a:pt x="0" y="2094"/>
                  </a:moveTo>
                  <a:cubicBezTo>
                    <a:pt x="54" y="2112"/>
                    <a:pt x="41" y="2097"/>
                    <a:pt x="66" y="1992"/>
                  </a:cubicBezTo>
                  <a:cubicBezTo>
                    <a:pt x="91" y="1887"/>
                    <a:pt x="122" y="1683"/>
                    <a:pt x="150" y="1464"/>
                  </a:cubicBezTo>
                  <a:cubicBezTo>
                    <a:pt x="178" y="1245"/>
                    <a:pt x="205" y="922"/>
                    <a:pt x="234" y="678"/>
                  </a:cubicBezTo>
                  <a:cubicBezTo>
                    <a:pt x="263" y="434"/>
                    <a:pt x="363" y="113"/>
                    <a:pt x="324" y="0"/>
                  </a:cubicBezTo>
                  <a:lnTo>
                    <a:pt x="0" y="0"/>
                  </a:lnTo>
                  <a:cubicBezTo>
                    <a:pt x="0" y="0"/>
                    <a:pt x="0" y="2094"/>
                    <a:pt x="0" y="209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folHlink"/>
                </a:gs>
                <a:gs pos="50000">
                  <a:schemeClr val="hlink"/>
                </a:gs>
                <a:gs pos="100000">
                  <a:schemeClr val="folHlink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44" name="Rectangle 54"/>
            <p:cNvSpPr>
              <a:spLocks noChangeArrowheads="1"/>
            </p:cNvSpPr>
            <p:nvPr/>
          </p:nvSpPr>
          <p:spPr bwMode="auto">
            <a:xfrm>
              <a:off x="4955" y="1"/>
              <a:ext cx="56" cy="4320"/>
            </a:xfrm>
            <a:prstGeom prst="rect">
              <a:avLst/>
            </a:prstGeom>
            <a:gradFill rotWithShape="0">
              <a:gsLst>
                <a:gs pos="0">
                  <a:srgbClr val="FAE3B7"/>
                </a:gs>
                <a:gs pos="17999">
                  <a:srgbClr val="A28949"/>
                </a:gs>
                <a:gs pos="31000">
                  <a:srgbClr val="835E17"/>
                </a:gs>
                <a:gs pos="33000">
                  <a:srgbClr val="BD922A"/>
                </a:gs>
                <a:gs pos="37000">
                  <a:srgbClr val="FBE4AE"/>
                </a:gs>
                <a:gs pos="78999">
                  <a:srgbClr val="BD922A"/>
                </a:gs>
                <a:gs pos="87000">
                  <a:srgbClr val="BD922A"/>
                </a:gs>
                <a:gs pos="100000">
                  <a:srgbClr val="FBE4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kumimoji="1" lang="ru-RU" altLang="ru-RU">
                <a:solidFill>
                  <a:srgbClr val="FFFFFF"/>
                </a:solidFill>
              </a:endParaRPr>
            </a:p>
          </p:txBody>
        </p:sp>
        <p:sp>
          <p:nvSpPr>
            <p:cNvPr id="215095" name="Freeform 55"/>
            <p:cNvSpPr>
              <a:spLocks/>
            </p:cNvSpPr>
            <p:nvPr/>
          </p:nvSpPr>
          <p:spPr bwMode="auto">
            <a:xfrm>
              <a:off x="5013" y="3924"/>
              <a:ext cx="734" cy="390"/>
            </a:xfrm>
            <a:custGeom>
              <a:avLst/>
              <a:gdLst>
                <a:gd name="T0" fmla="*/ 1 w 692"/>
                <a:gd name="T1" fmla="*/ 357 h 378"/>
                <a:gd name="T2" fmla="*/ 109 w 692"/>
                <a:gd name="T3" fmla="*/ 341 h 378"/>
                <a:gd name="T4" fmla="*/ 241 w 692"/>
                <a:gd name="T5" fmla="*/ 305 h 378"/>
                <a:gd name="T6" fmla="*/ 353 w 692"/>
                <a:gd name="T7" fmla="*/ 209 h 378"/>
                <a:gd name="T8" fmla="*/ 429 w 692"/>
                <a:gd name="T9" fmla="*/ 89 h 378"/>
                <a:gd name="T10" fmla="*/ 493 w 692"/>
                <a:gd name="T11" fmla="*/ 17 h 378"/>
                <a:gd name="T12" fmla="*/ 577 w 692"/>
                <a:gd name="T13" fmla="*/ 1 h 378"/>
                <a:gd name="T14" fmla="*/ 629 w 692"/>
                <a:gd name="T15" fmla="*/ 21 h 378"/>
                <a:gd name="T16" fmla="*/ 673 w 692"/>
                <a:gd name="T17" fmla="*/ 65 h 378"/>
                <a:gd name="T18" fmla="*/ 673 w 692"/>
                <a:gd name="T19" fmla="*/ 137 h 378"/>
                <a:gd name="T20" fmla="*/ 561 w 692"/>
                <a:gd name="T21" fmla="*/ 225 h 378"/>
                <a:gd name="T22" fmla="*/ 425 w 692"/>
                <a:gd name="T23" fmla="*/ 297 h 378"/>
                <a:gd name="T24" fmla="*/ 245 w 692"/>
                <a:gd name="T25" fmla="*/ 357 h 378"/>
                <a:gd name="T26" fmla="*/ 113 w 692"/>
                <a:gd name="T27" fmla="*/ 377 h 378"/>
                <a:gd name="T28" fmla="*/ 1 w 692"/>
                <a:gd name="T29" fmla="*/ 35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378">
                  <a:moveTo>
                    <a:pt x="1" y="357"/>
                  </a:moveTo>
                  <a:cubicBezTo>
                    <a:pt x="0" y="351"/>
                    <a:pt x="69" y="350"/>
                    <a:pt x="109" y="341"/>
                  </a:cubicBezTo>
                  <a:cubicBezTo>
                    <a:pt x="149" y="332"/>
                    <a:pt x="200" y="327"/>
                    <a:pt x="241" y="305"/>
                  </a:cubicBezTo>
                  <a:cubicBezTo>
                    <a:pt x="282" y="283"/>
                    <a:pt x="322" y="245"/>
                    <a:pt x="353" y="209"/>
                  </a:cubicBezTo>
                  <a:cubicBezTo>
                    <a:pt x="384" y="173"/>
                    <a:pt x="406" y="121"/>
                    <a:pt x="429" y="89"/>
                  </a:cubicBezTo>
                  <a:cubicBezTo>
                    <a:pt x="452" y="57"/>
                    <a:pt x="468" y="32"/>
                    <a:pt x="493" y="17"/>
                  </a:cubicBezTo>
                  <a:cubicBezTo>
                    <a:pt x="518" y="2"/>
                    <a:pt x="554" y="0"/>
                    <a:pt x="577" y="1"/>
                  </a:cubicBezTo>
                  <a:cubicBezTo>
                    <a:pt x="600" y="2"/>
                    <a:pt x="613" y="10"/>
                    <a:pt x="629" y="21"/>
                  </a:cubicBezTo>
                  <a:cubicBezTo>
                    <a:pt x="645" y="32"/>
                    <a:pt x="666" y="46"/>
                    <a:pt x="673" y="65"/>
                  </a:cubicBezTo>
                  <a:cubicBezTo>
                    <a:pt x="680" y="84"/>
                    <a:pt x="692" y="110"/>
                    <a:pt x="673" y="137"/>
                  </a:cubicBezTo>
                  <a:cubicBezTo>
                    <a:pt x="654" y="164"/>
                    <a:pt x="602" y="198"/>
                    <a:pt x="561" y="225"/>
                  </a:cubicBezTo>
                  <a:cubicBezTo>
                    <a:pt x="520" y="252"/>
                    <a:pt x="478" y="275"/>
                    <a:pt x="425" y="297"/>
                  </a:cubicBezTo>
                  <a:cubicBezTo>
                    <a:pt x="372" y="319"/>
                    <a:pt x="297" y="344"/>
                    <a:pt x="245" y="357"/>
                  </a:cubicBezTo>
                  <a:cubicBezTo>
                    <a:pt x="193" y="370"/>
                    <a:pt x="156" y="376"/>
                    <a:pt x="113" y="377"/>
                  </a:cubicBezTo>
                  <a:cubicBezTo>
                    <a:pt x="70" y="378"/>
                    <a:pt x="2" y="363"/>
                    <a:pt x="1" y="357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ru-RU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46" name="AutoShape 56"/>
            <p:cNvSpPr>
              <a:spLocks noChangeArrowheads="1"/>
            </p:cNvSpPr>
            <p:nvPr/>
          </p:nvSpPr>
          <p:spPr bwMode="hidden">
            <a:xfrm rot="5400000">
              <a:off x="2724" y="2089"/>
              <a:ext cx="4320" cy="142"/>
            </a:xfrm>
            <a:custGeom>
              <a:avLst/>
              <a:gdLst>
                <a:gd name="T0" fmla="*/ 7 w 21600"/>
                <a:gd name="T1" fmla="*/ 0 h 21600"/>
                <a:gd name="T2" fmla="*/ 3 w 21600"/>
                <a:gd name="T3" fmla="*/ 0 h 21600"/>
                <a:gd name="T4" fmla="*/ 0 w 21600"/>
                <a:gd name="T5" fmla="*/ 0 h 21600"/>
                <a:gd name="T6" fmla="*/ 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05 w 21600"/>
                <a:gd name="T13" fmla="*/ 2130 h 21600"/>
                <a:gd name="T14" fmla="*/ 19495 w 21600"/>
                <a:gd name="T15" fmla="*/ 1947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607" y="21600"/>
                  </a:lnTo>
                  <a:lnTo>
                    <a:pt x="2099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endParaRPr lang="ru-RU">
                <a:solidFill>
                  <a:srgbClr val="FFFFFF"/>
                </a:solidFill>
              </a:endParaRPr>
            </a:p>
          </p:txBody>
        </p:sp>
      </p:grpSp>
      <p:sp>
        <p:nvSpPr>
          <p:cNvPr id="215097" name="Rectangle 57"/>
          <p:cNvSpPr>
            <a:spLocks noGrp="1" noChangeArrowheads="1"/>
          </p:cNvSpPr>
          <p:nvPr>
            <p:ph type="title"/>
          </p:nvPr>
        </p:nvSpPr>
        <p:spPr bwMode="auto">
          <a:xfrm>
            <a:off x="219075" y="227013"/>
            <a:ext cx="74771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215098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3525" y="1598613"/>
            <a:ext cx="7386638" cy="449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215099" name="Rectangle 5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2050"/>
            <a:ext cx="1782763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</a:defRPr>
            </a:lvl1pPr>
          </a:lstStyle>
          <a:p>
            <a:pPr>
              <a:defRPr/>
            </a:pPr>
            <a:fld id="{3AB660C3-BA5D-4AB1-9BE3-56DB1BA18347}" type="datetimeFigureOut">
              <a:rPr lang="ru-RU">
                <a:solidFill>
                  <a:srgbClr val="FFFFFF"/>
                </a:solidFill>
              </a:rPr>
              <a:pPr>
                <a:defRPr/>
              </a:pPr>
              <a:t>21.09.2022</a:t>
            </a:fld>
            <a:endParaRPr lang="ru-RU">
              <a:solidFill>
                <a:srgbClr val="FFFFFF"/>
              </a:solidFill>
            </a:endParaRPr>
          </a:p>
        </p:txBody>
      </p:sp>
      <p:sp>
        <p:nvSpPr>
          <p:cNvPr id="215100" name="Rectangle 6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7425" y="6248400"/>
            <a:ext cx="3455988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215101" name="Rectangle 6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67400" y="6248400"/>
            <a:ext cx="1755775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643BBC57-0911-4F70-9CCB-FFF0E51FCE9E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91560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18" r:id="rId1"/>
    <p:sldLayoutId id="2147484519" r:id="rId2"/>
    <p:sldLayoutId id="2147484520" r:id="rId3"/>
    <p:sldLayoutId id="2147484521" r:id="rId4"/>
    <p:sldLayoutId id="2147484522" r:id="rId5"/>
    <p:sldLayoutId id="2147484523" r:id="rId6"/>
    <p:sldLayoutId id="2147484524" r:id="rId7"/>
    <p:sldLayoutId id="2147484525" r:id="rId8"/>
    <p:sldLayoutId id="2147484526" r:id="rId9"/>
    <p:sldLayoutId id="2147484527" r:id="rId10"/>
    <p:sldLayoutId id="2147484528" r:id="rId11"/>
  </p:sldLayoutIdLst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5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5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4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7"/>
                                        </p:tgtEl>
                                      </p:cBhvr>
                                      <p:to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5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5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5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5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5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5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5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5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xit" presetSubtype="3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5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5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5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5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5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5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5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5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5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5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5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5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7" grpId="0"/>
      <p:bldP spid="215097" grpId="1"/>
      <p:bldP spid="215097" grpId="2"/>
      <p:bldP spid="215098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3" presetClass="entr" presetSubtype="16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3" presetClass="entr" presetSubtype="16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3" presetClass="entr" presetSubtype="16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5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5098" grpId="1" build="allAtOnce">
        <p:tmplLst>
          <p:tmpl lvl="1">
            <p:tnLst>
              <p:par>
                <p:cTn presetID="2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15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2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15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2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15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2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15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23" presetClass="exit" presetSubtype="32" fill="hold" nodeType="withEffect">
                  <p:stCondLst>
                    <p:cond delay="0"/>
                  </p:stCondLst>
                  <p:childTnLst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ppt_w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50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ppt_h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215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6"/>
        </a:buBlip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7"/>
        </a:buBlip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telim.com/fan-tarix-sana-19-02-2013-sinf.html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ctrTitle"/>
          </p:nvPr>
        </p:nvSpPr>
        <p:spPr>
          <a:xfrm>
            <a:off x="0" y="620688"/>
            <a:ext cx="8858250" cy="1270000"/>
          </a:xfrm>
        </p:spPr>
        <p:txBody>
          <a:bodyPr rtlCol="0"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7030A0"/>
                </a:solidFill>
              </a:rPr>
              <a:t>12-ma’ruza</a:t>
            </a:r>
            <a:r>
              <a:rPr lang="en-US" sz="4000" b="1" dirty="0" smtClean="0">
                <a:solidFill>
                  <a:srgbClr val="7030A0"/>
                </a:solidFill>
              </a:rPr>
              <a:t>: </a:t>
            </a:r>
            <a:r>
              <a:rPr lang="en-US" sz="4000" dirty="0" err="1">
                <a:solidFill>
                  <a:srgbClr val="7030A0"/>
                </a:solidFill>
                <a:effectLst/>
              </a:rPr>
              <a:t>O‘zbekistonning</a:t>
            </a:r>
            <a:r>
              <a:rPr lang="en-US" sz="4000" dirty="0">
                <a:solidFill>
                  <a:srgbClr val="7030A0"/>
                </a:solidFill>
                <a:effectLst/>
              </a:rPr>
              <a:t> </a:t>
            </a:r>
            <a:r>
              <a:rPr lang="en-US" sz="4000" dirty="0" err="1">
                <a:solidFill>
                  <a:srgbClr val="7030A0"/>
                </a:solidFill>
                <a:effectLst/>
              </a:rPr>
              <a:t>antik</a:t>
            </a:r>
            <a:r>
              <a:rPr lang="en-US" sz="4000" dirty="0">
                <a:solidFill>
                  <a:srgbClr val="7030A0"/>
                </a:solidFill>
                <a:effectLst/>
              </a:rPr>
              <a:t> </a:t>
            </a:r>
            <a:r>
              <a:rPr lang="en-US" sz="4000" dirty="0" err="1">
                <a:solidFill>
                  <a:srgbClr val="7030A0"/>
                </a:solidFill>
                <a:effectLst/>
              </a:rPr>
              <a:t>davr</a:t>
            </a:r>
            <a:r>
              <a:rPr lang="en-US" sz="4000" dirty="0">
                <a:solidFill>
                  <a:srgbClr val="7030A0"/>
                </a:solidFill>
                <a:effectLst/>
              </a:rPr>
              <a:t> </a:t>
            </a:r>
            <a:r>
              <a:rPr lang="en-US" sz="4000" dirty="0" err="1">
                <a:solidFill>
                  <a:srgbClr val="7030A0"/>
                </a:solidFill>
                <a:effectLst/>
              </a:rPr>
              <a:t>davlatchiligi</a:t>
            </a:r>
            <a:r>
              <a:rPr lang="en-US" sz="4000" dirty="0">
                <a:solidFill>
                  <a:srgbClr val="7030A0"/>
                </a:solidFill>
                <a:effectLst/>
              </a:rPr>
              <a:t>.</a:t>
            </a:r>
            <a:br>
              <a:rPr lang="en-US" sz="4000" dirty="0">
                <a:solidFill>
                  <a:srgbClr val="7030A0"/>
                </a:solidFill>
                <a:effectLst/>
              </a:rPr>
            </a:br>
            <a:r>
              <a:rPr lang="en-US" sz="4000" dirty="0" err="1">
                <a:solidFill>
                  <a:srgbClr val="7030A0"/>
                </a:solidFill>
                <a:effectLst/>
              </a:rPr>
              <a:t>Salavkiylar</a:t>
            </a:r>
            <a:r>
              <a:rPr lang="en-US" sz="4000" dirty="0">
                <a:solidFill>
                  <a:srgbClr val="7030A0"/>
                </a:solidFill>
                <a:effectLst/>
              </a:rPr>
              <a:t>, </a:t>
            </a:r>
            <a:r>
              <a:rPr lang="en-US" sz="4000" dirty="0" err="1">
                <a:solidFill>
                  <a:srgbClr val="7030A0"/>
                </a:solidFill>
                <a:effectLst/>
              </a:rPr>
              <a:t>Yunon</a:t>
            </a:r>
            <a:r>
              <a:rPr lang="en-US" sz="4000" dirty="0">
                <a:solidFill>
                  <a:srgbClr val="7030A0"/>
                </a:solidFill>
                <a:effectLst/>
              </a:rPr>
              <a:t>–</a:t>
            </a:r>
            <a:r>
              <a:rPr lang="en-US" sz="4000" dirty="0" err="1">
                <a:solidFill>
                  <a:srgbClr val="7030A0"/>
                </a:solidFill>
                <a:effectLst/>
              </a:rPr>
              <a:t>Baqtriya</a:t>
            </a:r>
            <a:r>
              <a:rPr lang="en-US" sz="4000" dirty="0">
                <a:solidFill>
                  <a:srgbClr val="7030A0"/>
                </a:solidFill>
                <a:effectLst/>
              </a:rPr>
              <a:t> </a:t>
            </a:r>
            <a:r>
              <a:rPr lang="en-US" sz="4000" dirty="0" err="1">
                <a:solidFill>
                  <a:srgbClr val="7030A0"/>
                </a:solidFill>
                <a:effectLst/>
              </a:rPr>
              <a:t>va</a:t>
            </a:r>
            <a:r>
              <a:rPr lang="en-US" sz="4000" dirty="0">
                <a:solidFill>
                  <a:srgbClr val="7030A0"/>
                </a:solidFill>
                <a:effectLst/>
              </a:rPr>
              <a:t> </a:t>
            </a:r>
            <a:r>
              <a:rPr lang="en-US" sz="4000" dirty="0" err="1">
                <a:solidFill>
                  <a:srgbClr val="7030A0"/>
                </a:solidFill>
                <a:effectLst/>
              </a:rPr>
              <a:t>Parfiya</a:t>
            </a:r>
            <a:r>
              <a:rPr lang="en-US" sz="4000" dirty="0">
                <a:solidFill>
                  <a:srgbClr val="7030A0"/>
                </a:solidFill>
                <a:effectLst/>
              </a:rPr>
              <a:t> </a:t>
            </a:r>
            <a:r>
              <a:rPr lang="en-US" sz="4000" dirty="0" err="1">
                <a:solidFill>
                  <a:srgbClr val="7030A0"/>
                </a:solidFill>
                <a:effectLst/>
              </a:rPr>
              <a:t>davlati</a:t>
            </a:r>
            <a:r>
              <a:rPr lang="en-US" sz="4000" dirty="0">
                <a:solidFill>
                  <a:srgbClr val="7030A0"/>
                </a:solidFill>
                <a:effectLst/>
              </a:rPr>
              <a:t/>
            </a:r>
            <a:br>
              <a:rPr lang="en-US" sz="4000" dirty="0">
                <a:solidFill>
                  <a:srgbClr val="7030A0"/>
                </a:solidFill>
                <a:effectLst/>
              </a:rPr>
            </a:br>
            <a:endParaRPr lang="ru-RU" sz="40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512" y="2420888"/>
            <a:ext cx="8715375" cy="3240360"/>
          </a:xfrm>
        </p:spPr>
        <p:txBody>
          <a:bodyPr/>
          <a:lstStyle/>
          <a:p>
            <a:pPr marL="914400" lvl="1" indent="-457200" algn="r" eaLnBrk="1" hangingPunct="1"/>
            <a:endParaRPr lang="en-US" altLang="ru-RU" sz="2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r" eaLnBrk="1" hangingPunct="1"/>
            <a:r>
              <a:rPr lang="en-US" altLang="ru-RU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Ma’ruzachi</a:t>
            </a:r>
            <a:r>
              <a:rPr lang="en-US" altLang="ru-RU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ru-RU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i="1" u="sng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Nazirov</a:t>
            </a:r>
            <a:r>
              <a:rPr lang="en-US" altLang="ru-RU" sz="2400" i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i="1" u="sng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Baxtiyor</a:t>
            </a:r>
            <a:r>
              <a:rPr lang="en-US" altLang="ru-RU" sz="2400" i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i="1" u="sng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Safarovich</a:t>
            </a:r>
            <a:endParaRPr lang="ru-RU" altLang="ru-RU" sz="2400" i="1" u="sng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Объект 1"/>
          <p:cNvSpPr>
            <a:spLocks noGrp="1"/>
          </p:cNvSpPr>
          <p:nvPr>
            <p:ph/>
          </p:nvPr>
        </p:nvSpPr>
        <p:spPr>
          <a:xfrm>
            <a:off x="3419872" y="274638"/>
            <a:ext cx="5266928" cy="5851525"/>
          </a:xfrm>
        </p:spPr>
        <p:txBody>
          <a:bodyPr/>
          <a:lstStyle/>
          <a:p>
            <a:pPr marL="0" indent="0" algn="just">
              <a:buFont typeface="Wingdings 2" panose="05020102010507070707" pitchFamily="18" charset="2"/>
              <a:buNone/>
            </a:pPr>
            <a:endParaRPr lang="en-US" altLang="ru-RU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Salavka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mil.avv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312 </a:t>
            </a:r>
            <a:r>
              <a:rPr lang="en-US" altLang="ru-RU" sz="2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yildayoq</a:t>
            </a:r>
            <a:r>
              <a:rPr lang="en-US" altLang="ru-RU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Bobilda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o’z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hukmronligini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mustahkamlagan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Shundan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so’ng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Salavka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sharqiy</a:t>
            </a:r>
            <a:r>
              <a:rPr lang="en-US" alt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satrapliklarni</a:t>
            </a:r>
            <a:r>
              <a:rPr lang="en-US" alt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egallaydi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masalada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Nikapor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o’rtasida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kurash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kuchayadi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Nikapor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birinchi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jangdayoq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mag’lubiyatga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uchraydi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Salavka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mill.avv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311-302 </a:t>
            </a:r>
            <a:r>
              <a:rPr lang="en-US" altLang="ru-RU" sz="28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yillarda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boshqa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satrapliklar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janglar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boradi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sharqda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o’z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hukmronligini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mustahkamlaydi</a:t>
            </a:r>
            <a:r>
              <a:rPr lang="en-US" alt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3059340" cy="41044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30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14290"/>
            <a:ext cx="8229600" cy="6357982"/>
          </a:xfrm>
        </p:spPr>
        <p:txBody>
          <a:bodyPr>
            <a:normAutofit/>
          </a:bodyPr>
          <a:lstStyle/>
          <a:p>
            <a:r>
              <a:rPr lang="en-US" sz="2600" dirty="0" err="1" smtClean="0"/>
              <a:t>Adabiyotda</a:t>
            </a:r>
            <a:r>
              <a:rPr lang="en-US" sz="2600" dirty="0" smtClean="0"/>
              <a:t> </a:t>
            </a:r>
            <a:r>
              <a:rPr lang="en-US" sz="2600" dirty="0" err="1" smtClean="0"/>
              <a:t>Qadimgi</a:t>
            </a:r>
            <a:r>
              <a:rPr lang="en-US" sz="2600" dirty="0" smtClean="0"/>
              <a:t> </a:t>
            </a:r>
            <a:r>
              <a:rPr lang="en-US" sz="2600" dirty="0" err="1" smtClean="0"/>
              <a:t>Eron</a:t>
            </a:r>
            <a:r>
              <a:rPr lang="en-US" sz="2600" dirty="0" smtClean="0"/>
              <a:t> </a:t>
            </a:r>
            <a:r>
              <a:rPr lang="en-US" sz="2600" dirty="0" err="1" smtClean="0"/>
              <a:t>anʼanalarining</a:t>
            </a:r>
            <a:r>
              <a:rPr lang="en-US" sz="2600" dirty="0" smtClean="0"/>
              <a:t> </a:t>
            </a:r>
            <a:r>
              <a:rPr lang="en-US" sz="2600" dirty="0" err="1" smtClean="0"/>
              <a:t>taʼsiri</a:t>
            </a:r>
            <a:r>
              <a:rPr lang="en-US" sz="2600" dirty="0" smtClean="0"/>
              <a:t> </a:t>
            </a:r>
            <a:r>
              <a:rPr lang="en-US" sz="2600" dirty="0" err="1" smtClean="0"/>
              <a:t>kuchli</a:t>
            </a:r>
            <a:r>
              <a:rPr lang="en-US" sz="2600" dirty="0" smtClean="0"/>
              <a:t> </a:t>
            </a:r>
            <a:r>
              <a:rPr lang="en-US" sz="2600" dirty="0" err="1" smtClean="0"/>
              <a:t>boʻlgan</a:t>
            </a:r>
            <a:r>
              <a:rPr lang="en-US" sz="2600" dirty="0" smtClean="0"/>
              <a:t>. U </a:t>
            </a:r>
            <a:r>
              <a:rPr lang="en-US" sz="2600" dirty="0" err="1" smtClean="0"/>
              <a:t>yerda</a:t>
            </a:r>
            <a:r>
              <a:rPr lang="en-US" sz="2600" dirty="0" smtClean="0"/>
              <a:t> </a:t>
            </a:r>
            <a:r>
              <a:rPr lang="en-US" sz="2600" dirty="0" err="1" smtClean="0"/>
              <a:t>meʼmorchilik</a:t>
            </a:r>
            <a:r>
              <a:rPr lang="en-US" sz="2600" dirty="0" smtClean="0"/>
              <a:t>, </a:t>
            </a:r>
            <a:r>
              <a:rPr lang="en-US" sz="2600" dirty="0" err="1" smtClean="0"/>
              <a:t>haykaltaroshlik</a:t>
            </a:r>
            <a:r>
              <a:rPr lang="en-US" sz="2600" dirty="0" smtClean="0"/>
              <a:t>, </a:t>
            </a:r>
            <a:r>
              <a:rPr lang="en-US" sz="2600" dirty="0" err="1" smtClean="0"/>
              <a:t>rassomchilik</a:t>
            </a:r>
            <a:r>
              <a:rPr lang="en-US" sz="2600" dirty="0" smtClean="0"/>
              <a:t>, </a:t>
            </a:r>
            <a:r>
              <a:rPr lang="en-US" sz="2600" dirty="0" err="1" smtClean="0"/>
              <a:t>boʻrtma</a:t>
            </a:r>
            <a:r>
              <a:rPr lang="en-US" sz="2600" dirty="0" smtClean="0"/>
              <a:t> </a:t>
            </a:r>
            <a:r>
              <a:rPr lang="en-US" sz="2600" dirty="0" err="1" smtClean="0"/>
              <a:t>rasmlar</a:t>
            </a:r>
            <a:r>
              <a:rPr lang="en-US" sz="2600" dirty="0" smtClean="0"/>
              <a:t> </a:t>
            </a:r>
            <a:r>
              <a:rPr lang="en-US" sz="2600" dirty="0" err="1" smtClean="0"/>
              <a:t>ishlash</a:t>
            </a:r>
            <a:r>
              <a:rPr lang="en-US" sz="2600" dirty="0" smtClean="0"/>
              <a:t> </a:t>
            </a:r>
            <a:r>
              <a:rPr lang="en-US" sz="2600" dirty="0" err="1" smtClean="0"/>
              <a:t>ancha</a:t>
            </a:r>
            <a:r>
              <a:rPr lang="en-US" sz="2600" dirty="0" smtClean="0"/>
              <a:t> </a:t>
            </a:r>
            <a:r>
              <a:rPr lang="en-US" sz="2600" dirty="0" err="1" smtClean="0"/>
              <a:t>rivoj</a:t>
            </a:r>
            <a:r>
              <a:rPr lang="en-US" sz="2600" dirty="0" smtClean="0"/>
              <a:t> </a:t>
            </a:r>
            <a:r>
              <a:rPr lang="en-US" sz="2600" dirty="0" err="1" smtClean="0"/>
              <a:t>topgan</a:t>
            </a:r>
            <a:r>
              <a:rPr lang="en-US" sz="2600" dirty="0" smtClean="0"/>
              <a:t> </a:t>
            </a:r>
            <a:r>
              <a:rPr lang="en-US" sz="2600" dirty="0" err="1" smtClean="0"/>
              <a:t>boʻlgan</a:t>
            </a:r>
            <a:r>
              <a:rPr lang="en-US" sz="2600" dirty="0" smtClean="0"/>
              <a:t>. </a:t>
            </a:r>
            <a:r>
              <a:rPr lang="en-US" sz="2600" dirty="0" err="1" smtClean="0"/>
              <a:t>Parfiya</a:t>
            </a:r>
            <a:r>
              <a:rPr lang="en-US" sz="2600" dirty="0" smtClean="0"/>
              <a:t> </a:t>
            </a:r>
            <a:r>
              <a:rPr lang="en-US" sz="2600" dirty="0" err="1" smtClean="0"/>
              <a:t>meʼmorchiligi</a:t>
            </a:r>
            <a:r>
              <a:rPr lang="en-US" sz="2600" dirty="0" smtClean="0"/>
              <a:t> </a:t>
            </a:r>
            <a:r>
              <a:rPr lang="en-US" sz="2600" dirty="0" err="1" smtClean="0"/>
              <a:t>va</a:t>
            </a:r>
            <a:r>
              <a:rPr lang="en-US" sz="2600" dirty="0" smtClean="0"/>
              <a:t> </a:t>
            </a:r>
            <a:r>
              <a:rPr lang="en-US" sz="2600" dirty="0" err="1" smtClean="0"/>
              <a:t>haykaltaroshligida</a:t>
            </a:r>
            <a:r>
              <a:rPr lang="en-US" sz="2600" dirty="0" smtClean="0"/>
              <a:t> </a:t>
            </a:r>
            <a:r>
              <a:rPr lang="en-US" sz="2600" dirty="0" err="1" smtClean="0"/>
              <a:t>yunonlarning</a:t>
            </a:r>
            <a:r>
              <a:rPr lang="en-US" sz="2600" dirty="0" smtClean="0"/>
              <a:t> </a:t>
            </a:r>
            <a:r>
              <a:rPr lang="en-US" sz="2600" dirty="0" err="1" smtClean="0"/>
              <a:t>taʼsiri</a:t>
            </a:r>
            <a:r>
              <a:rPr lang="en-US" sz="2600" dirty="0" smtClean="0"/>
              <a:t> </a:t>
            </a:r>
            <a:r>
              <a:rPr lang="en-US" sz="2600" dirty="0" err="1" smtClean="0"/>
              <a:t>kuchli</a:t>
            </a:r>
            <a:r>
              <a:rPr lang="en-US" sz="2600" dirty="0" smtClean="0"/>
              <a:t> </a:t>
            </a:r>
            <a:r>
              <a:rPr lang="en-US" sz="2600" dirty="0" err="1" smtClean="0"/>
              <a:t>boʻlgan</a:t>
            </a:r>
            <a:r>
              <a:rPr lang="en-US" sz="2600" dirty="0" smtClean="0"/>
              <a:t>. </a:t>
            </a:r>
            <a:r>
              <a:rPr lang="en-US" sz="2600" dirty="0" err="1" smtClean="0"/>
              <a:t>Shoh</a:t>
            </a:r>
            <a:r>
              <a:rPr lang="en-US" sz="2600" dirty="0" smtClean="0"/>
              <a:t> </a:t>
            </a:r>
            <a:r>
              <a:rPr lang="en-US" sz="2600" dirty="0" err="1" smtClean="0"/>
              <a:t>saroylarining</a:t>
            </a:r>
            <a:r>
              <a:rPr lang="en-US" sz="2600" dirty="0" smtClean="0"/>
              <a:t> </a:t>
            </a:r>
            <a:r>
              <a:rPr lang="en-US" sz="2600" dirty="0" err="1" smtClean="0"/>
              <a:t>devorlari</a:t>
            </a:r>
            <a:r>
              <a:rPr lang="en-US" sz="2600" dirty="0" smtClean="0"/>
              <a:t> </a:t>
            </a:r>
            <a:r>
              <a:rPr lang="en-US" sz="2600" dirty="0" err="1" smtClean="0"/>
              <a:t>xilma-xil</a:t>
            </a:r>
            <a:r>
              <a:rPr lang="en-US" sz="2600" dirty="0" smtClean="0"/>
              <a:t> </a:t>
            </a:r>
            <a:r>
              <a:rPr lang="en-US" sz="2600" dirty="0" err="1" smtClean="0"/>
              <a:t>mazmundagi</a:t>
            </a:r>
            <a:r>
              <a:rPr lang="en-US" sz="2600" dirty="0" smtClean="0"/>
              <a:t> </a:t>
            </a:r>
            <a:r>
              <a:rPr lang="en-US" sz="2600" dirty="0" err="1" smtClean="0"/>
              <a:t>rasmlar</a:t>
            </a:r>
            <a:r>
              <a:rPr lang="en-US" sz="2600" dirty="0" smtClean="0"/>
              <a:t> </a:t>
            </a:r>
            <a:r>
              <a:rPr lang="en-US" sz="2600" dirty="0" err="1" smtClean="0"/>
              <a:t>bilan</a:t>
            </a:r>
            <a:r>
              <a:rPr lang="en-US" sz="2600" dirty="0" smtClean="0"/>
              <a:t> </a:t>
            </a:r>
            <a:r>
              <a:rPr lang="en-US" sz="2600" dirty="0" err="1" smtClean="0"/>
              <a:t>bezatilgan</a:t>
            </a:r>
            <a:r>
              <a:rPr lang="en-US" sz="2600" dirty="0" smtClean="0"/>
              <a:t>. </a:t>
            </a:r>
            <a:r>
              <a:rPr lang="en-US" sz="2600" dirty="0" err="1" smtClean="0"/>
              <a:t>Suyakdan</a:t>
            </a:r>
            <a:r>
              <a:rPr lang="en-US" sz="2600" dirty="0" smtClean="0"/>
              <a:t> </a:t>
            </a:r>
            <a:r>
              <a:rPr lang="en-US" sz="2600" dirty="0" err="1" smtClean="0"/>
              <a:t>yasalgan</a:t>
            </a:r>
            <a:r>
              <a:rPr lang="en-US" sz="2600" dirty="0" smtClean="0"/>
              <a:t> </a:t>
            </a:r>
            <a:r>
              <a:rPr lang="en-US" sz="2600" dirty="0" err="1" smtClean="0"/>
              <a:t>haykallar</a:t>
            </a:r>
            <a:r>
              <a:rPr lang="en-US" sz="2600" dirty="0" smtClean="0"/>
              <a:t>, </a:t>
            </a:r>
            <a:r>
              <a:rPr lang="en-US" sz="2600" dirty="0" err="1" smtClean="0"/>
              <a:t>shoxdan</a:t>
            </a:r>
            <a:r>
              <a:rPr lang="en-US" sz="2600" dirty="0" smtClean="0"/>
              <a:t> </a:t>
            </a:r>
            <a:r>
              <a:rPr lang="en-US" sz="2600" dirty="0" err="1" smtClean="0"/>
              <a:t>yasalgan</a:t>
            </a:r>
            <a:r>
              <a:rPr lang="en-US" sz="2600" dirty="0" smtClean="0"/>
              <a:t> </a:t>
            </a:r>
            <a:r>
              <a:rPr lang="en-US" sz="2600" dirty="0" err="1" smtClean="0"/>
              <a:t>qadahlar</a:t>
            </a:r>
            <a:r>
              <a:rPr lang="en-US" sz="2600" dirty="0" smtClean="0"/>
              <a:t>, </a:t>
            </a:r>
            <a:r>
              <a:rPr lang="en-US" sz="2600" dirty="0" err="1" smtClean="0"/>
              <a:t>ritonlar</a:t>
            </a:r>
            <a:r>
              <a:rPr lang="en-US" sz="2600" dirty="0" smtClean="0"/>
              <a:t> </a:t>
            </a:r>
            <a:r>
              <a:rPr lang="en-US" sz="2600" dirty="0" err="1" smtClean="0"/>
              <a:t>va</a:t>
            </a:r>
            <a:r>
              <a:rPr lang="en-US" sz="2600" dirty="0" smtClean="0"/>
              <a:t> </a:t>
            </a:r>
            <a:r>
              <a:rPr lang="en-US" sz="2600" dirty="0" err="1" smtClean="0"/>
              <a:t>boshqa</a:t>
            </a:r>
            <a:r>
              <a:rPr lang="en-US" sz="2600" dirty="0" smtClean="0"/>
              <a:t> </a:t>
            </a:r>
            <a:r>
              <a:rPr lang="en-US" sz="2600" dirty="0" err="1" smtClean="0"/>
              <a:t>idishlar</a:t>
            </a:r>
            <a:r>
              <a:rPr lang="en-US" sz="2600" dirty="0" smtClean="0"/>
              <a:t> </a:t>
            </a:r>
            <a:r>
              <a:rPr lang="en-US" sz="2600" dirty="0" err="1" smtClean="0"/>
              <a:t>kishini</a:t>
            </a:r>
            <a:r>
              <a:rPr lang="en-US" sz="2600" dirty="0" smtClean="0"/>
              <a:t> </a:t>
            </a:r>
            <a:r>
              <a:rPr lang="en-US" sz="2600" dirty="0" err="1" smtClean="0"/>
              <a:t>hayratga</a:t>
            </a:r>
            <a:r>
              <a:rPr lang="en-US" sz="2600" dirty="0" smtClean="0"/>
              <a:t> </a:t>
            </a:r>
            <a:r>
              <a:rPr lang="en-US" sz="2600" dirty="0" err="1" smtClean="0"/>
              <a:t>soladi</a:t>
            </a:r>
            <a:r>
              <a:rPr lang="en-US" sz="2600" dirty="0" smtClean="0"/>
              <a:t>. </a:t>
            </a:r>
            <a:r>
              <a:rPr lang="en-US" sz="2600" dirty="0" err="1" smtClean="0"/>
              <a:t>Oʻsha</a:t>
            </a:r>
            <a:r>
              <a:rPr lang="en-US" sz="2600" dirty="0" smtClean="0"/>
              <a:t> </a:t>
            </a:r>
            <a:r>
              <a:rPr lang="en-US" sz="2600" dirty="0" err="1" smtClean="0"/>
              <a:t>davrda</a:t>
            </a:r>
            <a:r>
              <a:rPr lang="en-US" sz="2600" dirty="0" smtClean="0"/>
              <a:t> </a:t>
            </a:r>
            <a:r>
              <a:rPr lang="en-US" sz="2600" dirty="0" err="1" smtClean="0"/>
              <a:t>chiqqan</a:t>
            </a:r>
            <a:r>
              <a:rPr lang="en-US" sz="2600" dirty="0" smtClean="0"/>
              <a:t> </a:t>
            </a:r>
            <a:r>
              <a:rPr lang="en-US" sz="2600" dirty="0" err="1" smtClean="0"/>
              <a:t>oltin</a:t>
            </a:r>
            <a:r>
              <a:rPr lang="en-US" sz="2600" dirty="0" smtClean="0"/>
              <a:t> </a:t>
            </a:r>
            <a:r>
              <a:rPr lang="en-US" sz="2600" dirty="0" err="1" smtClean="0"/>
              <a:t>pullarning</a:t>
            </a:r>
            <a:r>
              <a:rPr lang="en-US" sz="2600" dirty="0" smtClean="0"/>
              <a:t> </a:t>
            </a:r>
            <a:r>
              <a:rPr lang="en-US" sz="2600" dirty="0" err="1" smtClean="0"/>
              <a:t>sathi</a:t>
            </a:r>
            <a:r>
              <a:rPr lang="en-US" sz="2600" dirty="0" smtClean="0"/>
              <a:t> </a:t>
            </a:r>
            <a:r>
              <a:rPr lang="en-US" sz="2600" dirty="0" err="1" smtClean="0"/>
              <a:t>podsho</a:t>
            </a:r>
            <a:r>
              <a:rPr lang="en-US" sz="2600" dirty="0" smtClean="0"/>
              <a:t>, </a:t>
            </a:r>
            <a:r>
              <a:rPr lang="en-US" sz="2600" dirty="0" err="1" smtClean="0"/>
              <a:t>malika</a:t>
            </a:r>
            <a:r>
              <a:rPr lang="en-US" sz="2600" dirty="0" smtClean="0"/>
              <a:t> </a:t>
            </a:r>
            <a:r>
              <a:rPr lang="en-US" sz="2600" dirty="0" err="1" smtClean="0"/>
              <a:t>va</a:t>
            </a:r>
            <a:r>
              <a:rPr lang="en-US" sz="2600" dirty="0" smtClean="0"/>
              <a:t> </a:t>
            </a:r>
            <a:r>
              <a:rPr lang="en-US" sz="2600" dirty="0" err="1" smtClean="0"/>
              <a:t>jangchilarning</a:t>
            </a:r>
            <a:r>
              <a:rPr lang="en-US" sz="2600" dirty="0" smtClean="0"/>
              <a:t> </a:t>
            </a:r>
            <a:r>
              <a:rPr lang="en-US" sz="2600" dirty="0" err="1" smtClean="0"/>
              <a:t>tasvirlari</a:t>
            </a:r>
            <a:r>
              <a:rPr lang="en-US" sz="2600" dirty="0" smtClean="0"/>
              <a:t> </a:t>
            </a:r>
            <a:r>
              <a:rPr lang="en-US" sz="2600" dirty="0" err="1" smtClean="0"/>
              <a:t>bilan</a:t>
            </a:r>
            <a:r>
              <a:rPr lang="en-US" sz="2600" dirty="0" smtClean="0"/>
              <a:t> </a:t>
            </a:r>
            <a:r>
              <a:rPr lang="en-US" sz="2600" dirty="0" err="1" smtClean="0"/>
              <a:t>bezatilgan</a:t>
            </a:r>
            <a:r>
              <a:rPr lang="en-US" sz="2600" dirty="0" smtClean="0"/>
              <a:t>. </a:t>
            </a:r>
            <a:r>
              <a:rPr lang="en-US" sz="2600" dirty="0" err="1" smtClean="0"/>
              <a:t>Parfiyada</a:t>
            </a:r>
            <a:r>
              <a:rPr lang="en-US" sz="2600" dirty="0" smtClean="0"/>
              <a:t> </a:t>
            </a:r>
            <a:r>
              <a:rPr lang="en-US" sz="2600" dirty="0" err="1" smtClean="0"/>
              <a:t>ibtidoiy</a:t>
            </a:r>
            <a:r>
              <a:rPr lang="en-US" sz="2600" dirty="0" smtClean="0"/>
              <a:t> din </a:t>
            </a:r>
            <a:r>
              <a:rPr lang="en-US" sz="2600" dirty="0" err="1" smtClean="0"/>
              <a:t>shakllari</a:t>
            </a:r>
            <a:r>
              <a:rPr lang="en-US" sz="2600" dirty="0" smtClean="0"/>
              <a:t>, </a:t>
            </a:r>
            <a:r>
              <a:rPr lang="en-US" sz="2600" dirty="0" err="1" smtClean="0"/>
              <a:t>hayvonlarga</a:t>
            </a:r>
            <a:r>
              <a:rPr lang="en-US" sz="2600" dirty="0" smtClean="0"/>
              <a:t> </a:t>
            </a:r>
            <a:r>
              <a:rPr lang="en-US" sz="2600" dirty="0" err="1" smtClean="0"/>
              <a:t>togʻ-toshlar</a:t>
            </a:r>
            <a:r>
              <a:rPr lang="en-US" sz="2600" dirty="0" smtClean="0"/>
              <a:t>, </a:t>
            </a:r>
            <a:r>
              <a:rPr lang="en-US" sz="2600" dirty="0" err="1" smtClean="0"/>
              <a:t>daraxtlar</a:t>
            </a:r>
            <a:r>
              <a:rPr lang="en-US" sz="2600" dirty="0" smtClean="0"/>
              <a:t> </a:t>
            </a:r>
            <a:r>
              <a:rPr lang="en-US" sz="2600" dirty="0" err="1" smtClean="0"/>
              <a:t>va</a:t>
            </a:r>
            <a:r>
              <a:rPr lang="en-US" sz="2600" dirty="0" smtClean="0"/>
              <a:t> </a:t>
            </a:r>
            <a:r>
              <a:rPr lang="en-US" sz="2600" dirty="0" err="1" smtClean="0"/>
              <a:t>suvga</a:t>
            </a:r>
            <a:r>
              <a:rPr lang="en-US" sz="2600" dirty="0" smtClean="0"/>
              <a:t> </a:t>
            </a:r>
            <a:r>
              <a:rPr lang="en-US" sz="2600" dirty="0" err="1" smtClean="0"/>
              <a:t>sigʻinish</a:t>
            </a:r>
            <a:r>
              <a:rPr lang="en-US" sz="2600" dirty="0" smtClean="0"/>
              <a:t> </a:t>
            </a:r>
            <a:r>
              <a:rPr lang="en-US" sz="2600" dirty="0" err="1" smtClean="0"/>
              <a:t>bilan</a:t>
            </a:r>
            <a:r>
              <a:rPr lang="en-US" sz="2600" dirty="0" smtClean="0"/>
              <a:t> </a:t>
            </a:r>
            <a:r>
              <a:rPr lang="en-US" sz="2600" dirty="0" err="1" smtClean="0"/>
              <a:t>bogʻliq</a:t>
            </a:r>
            <a:r>
              <a:rPr lang="en-US" sz="2600" dirty="0" smtClean="0"/>
              <a:t> </a:t>
            </a:r>
            <a:r>
              <a:rPr lang="en-US" sz="2600" dirty="0" err="1" smtClean="0"/>
              <a:t>eʼtiqodlar</a:t>
            </a:r>
            <a:r>
              <a:rPr lang="en-US" sz="2600" dirty="0" smtClean="0"/>
              <a:t> </a:t>
            </a:r>
            <a:r>
              <a:rPr lang="en-US" sz="2600" dirty="0" err="1" smtClean="0"/>
              <a:t>saqlangan</a:t>
            </a:r>
            <a:r>
              <a:rPr lang="en-US" sz="2600" dirty="0" smtClean="0"/>
              <a:t>. </a:t>
            </a:r>
            <a:r>
              <a:rPr lang="en-US" sz="2600" dirty="0" err="1" smtClean="0"/>
              <a:t>Lekin</a:t>
            </a:r>
            <a:r>
              <a:rPr lang="en-US" sz="2600" dirty="0" smtClean="0"/>
              <a:t> </a:t>
            </a:r>
            <a:r>
              <a:rPr lang="en-US" sz="2600" dirty="0" err="1" smtClean="0"/>
              <a:t>ular</a:t>
            </a:r>
            <a:r>
              <a:rPr lang="en-US" sz="2600" dirty="0" smtClean="0"/>
              <a:t> </a:t>
            </a:r>
            <a:r>
              <a:rPr lang="en-US" sz="2600" dirty="0" err="1" smtClean="0"/>
              <a:t>zardushtiylikka</a:t>
            </a:r>
            <a:r>
              <a:rPr lang="en-US" sz="2600" dirty="0" smtClean="0"/>
              <a:t> </a:t>
            </a:r>
            <a:r>
              <a:rPr lang="en-US" sz="2600" dirty="0" err="1" smtClean="0"/>
              <a:t>koʻproq</a:t>
            </a:r>
            <a:r>
              <a:rPr lang="en-US" sz="2600" dirty="0" smtClean="0"/>
              <a:t> </a:t>
            </a:r>
            <a:r>
              <a:rPr lang="en-US" sz="2600" dirty="0" err="1" smtClean="0"/>
              <a:t>eʼtiqod</a:t>
            </a:r>
            <a:r>
              <a:rPr lang="en-US" sz="2600" dirty="0" smtClean="0"/>
              <a:t> </a:t>
            </a:r>
            <a:r>
              <a:rPr lang="en-US" sz="2600" dirty="0" err="1" smtClean="0"/>
              <a:t>qilib</a:t>
            </a:r>
            <a:r>
              <a:rPr lang="en-US" sz="2600" dirty="0" smtClean="0"/>
              <a:t>, </a:t>
            </a:r>
            <a:r>
              <a:rPr lang="en-US" sz="2600" dirty="0" err="1" smtClean="0"/>
              <a:t>suv</a:t>
            </a:r>
            <a:r>
              <a:rPr lang="en-US" sz="2600" dirty="0" smtClean="0"/>
              <a:t>, </a:t>
            </a:r>
            <a:r>
              <a:rPr lang="en-US" sz="2600" dirty="0" err="1" smtClean="0"/>
              <a:t>havo</a:t>
            </a:r>
            <a:r>
              <a:rPr lang="en-US" sz="2600" dirty="0" smtClean="0"/>
              <a:t>, </a:t>
            </a:r>
            <a:r>
              <a:rPr lang="en-US" sz="2600" dirty="0" err="1" smtClean="0"/>
              <a:t>yer</a:t>
            </a:r>
            <a:r>
              <a:rPr lang="en-US" sz="2600" dirty="0" smtClean="0"/>
              <a:t> </a:t>
            </a:r>
            <a:r>
              <a:rPr lang="en-US" sz="2600" dirty="0" err="1" smtClean="0"/>
              <a:t>va</a:t>
            </a:r>
            <a:r>
              <a:rPr lang="en-US" sz="2600" dirty="0" smtClean="0"/>
              <a:t> </a:t>
            </a:r>
            <a:r>
              <a:rPr lang="en-US" sz="2600" dirty="0" err="1" smtClean="0"/>
              <a:t>olovni</a:t>
            </a:r>
            <a:r>
              <a:rPr lang="en-US" sz="2600" dirty="0" smtClean="0"/>
              <a:t> </a:t>
            </a:r>
            <a:r>
              <a:rPr lang="en-US" sz="2600" dirty="0" err="1" smtClean="0"/>
              <a:t>ulugʻlaganlar</a:t>
            </a:r>
            <a:r>
              <a:rPr lang="en-US" sz="2600" dirty="0" smtClean="0"/>
              <a:t>. </a:t>
            </a:r>
            <a:r>
              <a:rPr lang="en-US" sz="2600" dirty="0" err="1" smtClean="0"/>
              <a:t>Axuramazdani</a:t>
            </a:r>
            <a:r>
              <a:rPr lang="en-US" sz="2600" dirty="0" smtClean="0"/>
              <a:t> </a:t>
            </a:r>
            <a:r>
              <a:rPr lang="en-US" sz="2600" dirty="0" err="1" smtClean="0"/>
              <a:t>ulugʻlab</a:t>
            </a:r>
            <a:r>
              <a:rPr lang="en-US" sz="2600" dirty="0" smtClean="0"/>
              <a:t>, </a:t>
            </a:r>
            <a:r>
              <a:rPr lang="en-US" sz="2600" dirty="0" err="1" smtClean="0"/>
              <a:t>Axrimonga</a:t>
            </a:r>
            <a:r>
              <a:rPr lang="en-US" sz="2600" dirty="0" smtClean="0"/>
              <a:t> </a:t>
            </a:r>
            <a:r>
              <a:rPr lang="en-US" sz="2600" dirty="0" err="1" smtClean="0"/>
              <a:t>nafrat</a:t>
            </a:r>
            <a:r>
              <a:rPr lang="en-US" sz="2600" dirty="0" smtClean="0"/>
              <a:t> </a:t>
            </a:r>
            <a:r>
              <a:rPr lang="en-US" sz="2600" dirty="0" err="1" smtClean="0"/>
              <a:t>bilan</a:t>
            </a:r>
            <a:r>
              <a:rPr lang="en-US" sz="2600" dirty="0" smtClean="0"/>
              <a:t> </a:t>
            </a:r>
            <a:r>
              <a:rPr lang="en-US" sz="2600" dirty="0" err="1" smtClean="0"/>
              <a:t>qaraganlar</a:t>
            </a:r>
            <a:r>
              <a:rPr lang="en-US" sz="2600" dirty="0" smtClean="0"/>
              <a:t>. </a:t>
            </a:r>
            <a:r>
              <a:rPr lang="en-US" sz="2600" dirty="0" err="1" smtClean="0"/>
              <a:t>Chunki</a:t>
            </a:r>
            <a:r>
              <a:rPr lang="en-US" sz="2600" dirty="0" smtClean="0"/>
              <a:t> </a:t>
            </a:r>
            <a:r>
              <a:rPr lang="en-US" sz="2600" dirty="0" err="1" smtClean="0"/>
              <a:t>Axrimon</a:t>
            </a:r>
            <a:r>
              <a:rPr lang="en-US" sz="2600" dirty="0" smtClean="0"/>
              <a:t> </a:t>
            </a:r>
            <a:r>
              <a:rPr lang="en-US" sz="2600" dirty="0" err="1" smtClean="0"/>
              <a:t>yomonlik</a:t>
            </a:r>
            <a:r>
              <a:rPr lang="en-US" sz="2600" dirty="0" smtClean="0"/>
              <a:t> </a:t>
            </a:r>
            <a:r>
              <a:rPr lang="en-US" sz="2600" dirty="0" err="1" smtClean="0"/>
              <a:t>timsoli</a:t>
            </a:r>
            <a:r>
              <a:rPr lang="en-US" sz="2600" dirty="0" smtClean="0"/>
              <a:t> </a:t>
            </a:r>
            <a:r>
              <a:rPr lang="en-US" sz="2600" dirty="0" err="1" smtClean="0"/>
              <a:t>edi</a:t>
            </a:r>
            <a:r>
              <a:rPr lang="en-US" sz="2600" dirty="0" smtClean="0"/>
              <a:t>. </a:t>
            </a:r>
            <a:r>
              <a:rPr lang="en-US" sz="2600" dirty="0" err="1" smtClean="0"/>
              <a:t>Parfiyaliklar</a:t>
            </a:r>
            <a:r>
              <a:rPr lang="en-US" sz="2600" dirty="0" smtClean="0"/>
              <a:t> </a:t>
            </a:r>
            <a:r>
              <a:rPr lang="en-US" sz="2600" dirty="0" err="1" smtClean="0"/>
              <a:t>qoʻshni</a:t>
            </a:r>
            <a:r>
              <a:rPr lang="en-US" sz="2600" dirty="0" smtClean="0"/>
              <a:t> </a:t>
            </a:r>
            <a:r>
              <a:rPr lang="en-US" sz="2600" dirty="0" err="1" smtClean="0"/>
              <a:t>xalqlar</a:t>
            </a:r>
            <a:r>
              <a:rPr lang="en-US" sz="2600" dirty="0" smtClean="0"/>
              <a:t> </a:t>
            </a:r>
            <a:r>
              <a:rPr lang="en-US" sz="2600" dirty="0" err="1" smtClean="0"/>
              <a:t>madaniyatidan</a:t>
            </a:r>
            <a:r>
              <a:rPr lang="en-US" sz="2600" dirty="0" smtClean="0"/>
              <a:t> </a:t>
            </a:r>
            <a:r>
              <a:rPr lang="en-US" sz="2600" dirty="0" err="1" smtClean="0"/>
              <a:t>bahra</a:t>
            </a:r>
            <a:r>
              <a:rPr lang="en-US" sz="2600" dirty="0" smtClean="0"/>
              <a:t> </a:t>
            </a:r>
            <a:r>
              <a:rPr lang="en-US" sz="2600" dirty="0" err="1" smtClean="0"/>
              <a:t>olib</a:t>
            </a:r>
            <a:r>
              <a:rPr lang="en-US" sz="2600" dirty="0" smtClean="0"/>
              <a:t> </a:t>
            </a:r>
            <a:r>
              <a:rPr lang="en-US" sz="2600" dirty="0" err="1" smtClean="0"/>
              <a:t>oʻzlariga</a:t>
            </a:r>
            <a:r>
              <a:rPr lang="en-US" sz="2600" dirty="0" smtClean="0"/>
              <a:t> </a:t>
            </a:r>
            <a:r>
              <a:rPr lang="en-US" sz="2600" dirty="0" err="1" smtClean="0"/>
              <a:t>xos</a:t>
            </a:r>
            <a:r>
              <a:rPr lang="en-US" sz="2600" dirty="0" smtClean="0"/>
              <a:t> </a:t>
            </a:r>
            <a:r>
              <a:rPr lang="en-US" sz="2600" dirty="0" err="1" smtClean="0"/>
              <a:t>madaniyat</a:t>
            </a:r>
            <a:r>
              <a:rPr lang="en-US" sz="2600" dirty="0" smtClean="0"/>
              <a:t> </a:t>
            </a:r>
            <a:r>
              <a:rPr lang="en-US" sz="2600" dirty="0" err="1" smtClean="0"/>
              <a:t>yaratganlar</a:t>
            </a:r>
            <a:r>
              <a:rPr lang="en-US" sz="2600" dirty="0" smtClean="0"/>
              <a:t>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2158240443"/>
      </p:ext>
    </p:extLst>
  </p:cSld>
  <p:clrMapOvr>
    <a:masterClrMapping/>
  </p:clrMapOvr>
  <p:transition spd="slow">
    <p:checker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260648"/>
            <a:ext cx="8712967" cy="5904656"/>
          </a:xfrm>
        </p:spPr>
        <p:txBody>
          <a:bodyPr>
            <a:normAutofit/>
          </a:bodyPr>
          <a:lstStyle/>
          <a:p>
            <a:r>
              <a:rPr lang="uz-Latn-UZ" sz="3000" b="1" dirty="0"/>
              <a:t>PARFIYA TILI, parfiy tili </a:t>
            </a:r>
            <a:r>
              <a:rPr lang="uz-Latn-UZ" sz="3000" dirty="0" smtClean="0"/>
              <a:t>—hind-yevropa </a:t>
            </a:r>
            <a:r>
              <a:rPr lang="uz-Latn-UZ" sz="3000" dirty="0"/>
              <a:t>tillari oilasidagi </a:t>
            </a:r>
            <a:r>
              <a:rPr lang="uz-Latn-UZ" sz="3000" dirty="0" smtClean="0"/>
              <a:t>eroniy</a:t>
            </a:r>
            <a:r>
              <a:rPr lang="ru-RU" sz="3000" dirty="0" smtClean="0"/>
              <a:t> </a:t>
            </a:r>
            <a:r>
              <a:rPr lang="uz-Latn-UZ" sz="3000" dirty="0" smtClean="0"/>
              <a:t>tillar </a:t>
            </a:r>
            <a:r>
              <a:rPr lang="uz-Latn-UZ" sz="3000" dirty="0"/>
              <a:t>guruxiga mansub ulik til. Arshakiylar sulolasi xukmronligi </a:t>
            </a:r>
            <a:r>
              <a:rPr lang="uz-Latn-UZ" sz="3000" dirty="0" smtClean="0"/>
              <a:t>davrida</a:t>
            </a:r>
            <a:r>
              <a:rPr lang="ru-RU" sz="3000" dirty="0" smtClean="0"/>
              <a:t> </a:t>
            </a:r>
            <a:r>
              <a:rPr lang="uz-Latn-UZ" sz="3000" dirty="0" smtClean="0"/>
              <a:t>(mil</a:t>
            </a:r>
            <a:r>
              <a:rPr lang="uz-Latn-UZ" sz="3000" dirty="0"/>
              <a:t>. av. 3-a. —mil 3-a.) Parfiya davlatining rasmiy tili (ilk davrlarda </a:t>
            </a:r>
            <a:r>
              <a:rPr lang="uz-Latn-UZ" sz="3000" dirty="0" smtClean="0"/>
              <a:t>grek</a:t>
            </a:r>
            <a:r>
              <a:rPr lang="ru-RU" sz="3000" dirty="0" smtClean="0"/>
              <a:t> </a:t>
            </a:r>
            <a:r>
              <a:rPr lang="uz-Latn-UZ" sz="3000" dirty="0" smtClean="0"/>
              <a:t>va </a:t>
            </a:r>
            <a:r>
              <a:rPr lang="uz-Latn-UZ" sz="3000" dirty="0"/>
              <a:t>oromiy tillari b-n birga). Arshakiylar davrigacha tarixiy Parfiya viloyatida hamda Kaspiy dengizining jan</a:t>
            </a:r>
            <a:r>
              <a:rPr lang="uz-Latn-UZ" sz="3000" dirty="0" smtClean="0"/>
              <a:t>.-</a:t>
            </a:r>
            <a:r>
              <a:rPr lang="ru-RU" sz="3000" dirty="0" smtClean="0"/>
              <a:t> </a:t>
            </a:r>
            <a:r>
              <a:rPr lang="uz-Latn-UZ" sz="3000" dirty="0" smtClean="0"/>
              <a:t>sharkida</a:t>
            </a:r>
            <a:r>
              <a:rPr lang="uz-Latn-UZ" sz="3000" dirty="0"/>
              <a:t>, arshakiylar davrida esa </a:t>
            </a:r>
            <a:r>
              <a:rPr lang="uz-Latn-UZ" sz="3000" dirty="0" smtClean="0"/>
              <a:t>Eron,</a:t>
            </a:r>
            <a:r>
              <a:rPr lang="ru-RU" sz="3000" dirty="0" smtClean="0"/>
              <a:t> </a:t>
            </a:r>
            <a:r>
              <a:rPr lang="uz-Latn-UZ" sz="3000" dirty="0" smtClean="0"/>
              <a:t>Armaniston</a:t>
            </a:r>
            <a:r>
              <a:rPr lang="uz-Latn-UZ" sz="3000" dirty="0"/>
              <a:t>, Iroq va Oʻrta Osiyoda </a:t>
            </a:r>
            <a:r>
              <a:rPr lang="uz-Latn-UZ" sz="3000" dirty="0" smtClean="0"/>
              <a:t>ham</a:t>
            </a:r>
            <a:r>
              <a:rPr lang="ru-RU" sz="3000" dirty="0" smtClean="0"/>
              <a:t> </a:t>
            </a:r>
            <a:r>
              <a:rPr lang="uz-Latn-UZ" sz="3000" dirty="0" smtClean="0"/>
              <a:t>tarqalgan</a:t>
            </a:r>
            <a:r>
              <a:rPr lang="uz-Latn-UZ" sz="3000" dirty="0"/>
              <a:t>. 3—6-a.larda sosoniylar saltanatida rasmiy til paqlaviy (oʻrta </a:t>
            </a:r>
            <a:r>
              <a:rPr lang="uz-Latn-UZ" sz="3000" dirty="0" smtClean="0"/>
              <a:t>fors</a:t>
            </a:r>
            <a:r>
              <a:rPr lang="ru-RU" sz="3000" dirty="0" smtClean="0"/>
              <a:t> </a:t>
            </a:r>
            <a:r>
              <a:rPr lang="uz-Latn-UZ" sz="3000" dirty="0" smtClean="0"/>
              <a:t>tili</a:t>
            </a:r>
            <a:r>
              <a:rPr lang="uz-Latn-UZ" sz="3000" dirty="0"/>
              <a:t>) boʻlganda ham qisman </a:t>
            </a:r>
            <a:r>
              <a:rPr lang="uz-Latn-UZ" sz="3000" dirty="0" smtClean="0"/>
              <a:t>qoʻllanishda</a:t>
            </a:r>
            <a:r>
              <a:rPr lang="ru-RU" sz="3000" dirty="0" smtClean="0"/>
              <a:t> </a:t>
            </a:r>
            <a:r>
              <a:rPr lang="uz-Latn-UZ" sz="3000" dirty="0" smtClean="0"/>
              <a:t>boʻlgan </a:t>
            </a:r>
            <a:r>
              <a:rPr lang="uz-Latn-UZ" sz="3000" dirty="0"/>
              <a:t>va asta-sekin fors tiliga aralashib singib ketgan (6-a. oxirlari). Parfiya yozuvi oromiy yozuvndan kelib </a:t>
            </a:r>
            <a:r>
              <a:rPr lang="uz-Latn-UZ" sz="3000" dirty="0" smtClean="0"/>
              <a:t>chiqqan.</a:t>
            </a:r>
            <a:r>
              <a:rPr lang="ru-RU" sz="3000" dirty="0" smtClean="0"/>
              <a:t> </a:t>
            </a:r>
            <a:r>
              <a:rPr lang="uz-Latn-UZ" sz="3000" dirty="0" smtClean="0"/>
              <a:t>Qad</a:t>
            </a:r>
            <a:r>
              <a:rPr lang="uz-Latn-UZ" sz="3000" dirty="0"/>
              <a:t>. yozma yodgorliklari — </a:t>
            </a:r>
            <a:r>
              <a:rPr lang="uz-Latn-UZ" sz="3000" dirty="0" smtClean="0"/>
              <a:t>sopolaklarda</a:t>
            </a:r>
            <a:r>
              <a:rPr lang="ru-RU" sz="3000" dirty="0" smtClean="0"/>
              <a:t> </a:t>
            </a:r>
            <a:r>
              <a:rPr lang="uz-Latn-UZ" sz="3000" dirty="0" smtClean="0"/>
              <a:t>saqlanib </a:t>
            </a:r>
            <a:r>
              <a:rPr lang="uz-Latn-UZ" sz="3000" dirty="0"/>
              <a:t>qolgan xoʻjalik </a:t>
            </a:r>
            <a:r>
              <a:rPr lang="uz-Latn-UZ" sz="3000" dirty="0" smtClean="0"/>
              <a:t>hujjatlari</a:t>
            </a:r>
            <a:r>
              <a:rPr lang="ru-RU" sz="3000" dirty="0" smtClean="0"/>
              <a:t> </a:t>
            </a:r>
            <a:r>
              <a:rPr lang="uz-Latn-UZ" sz="3000" dirty="0" smtClean="0"/>
              <a:t>mil</a:t>
            </a:r>
            <a:r>
              <a:rPr lang="uz-Latn-UZ" sz="3000" dirty="0"/>
              <a:t>. av. 1-a.ga mansub.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45043194"/>
      </p:ext>
    </p:extLst>
  </p:cSld>
  <p:clrMapOvr>
    <a:masterClrMapping/>
  </p:clrMapOvr>
  <p:transition spd="slow">
    <p:checker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332656"/>
            <a:ext cx="8568951" cy="5536438"/>
          </a:xfrm>
        </p:spPr>
        <p:txBody>
          <a:bodyPr>
            <a:noAutofit/>
          </a:bodyPr>
          <a:lstStyle/>
          <a:p>
            <a:r>
              <a:rPr lang="uz-Latn-UZ" b="1" i="1" u="sng" dirty="0">
                <a:solidFill>
                  <a:schemeClr val="accent2"/>
                </a:solidFill>
              </a:rPr>
              <a:t>PARFYANLAR, parfiyaliklar </a:t>
            </a:r>
            <a:r>
              <a:rPr lang="uz-Latn-UZ" dirty="0" smtClean="0"/>
              <a:t>—</a:t>
            </a:r>
            <a:r>
              <a:rPr lang="ru-RU" dirty="0" smtClean="0"/>
              <a:t> </a:t>
            </a:r>
            <a:r>
              <a:rPr lang="uz-Latn-UZ" dirty="0" smtClean="0"/>
              <a:t>elat</a:t>
            </a:r>
            <a:r>
              <a:rPr lang="uz-Latn-UZ" dirty="0"/>
              <a:t>, mil. av. 1-ming yillik va milodning boshlarida Kaspiy </a:t>
            </a:r>
            <a:r>
              <a:rPr lang="uz-Latn-UZ" dirty="0" smtClean="0"/>
              <a:t>dengizining</a:t>
            </a:r>
            <a:r>
              <a:rPr lang="ru-RU" dirty="0" smtClean="0"/>
              <a:t> </a:t>
            </a:r>
            <a:r>
              <a:rPr lang="uz-Latn-UZ" dirty="0" smtClean="0"/>
              <a:t>jan</a:t>
            </a:r>
            <a:r>
              <a:rPr lang="uz-Latn-UZ" dirty="0"/>
              <a:t>.-sharqida, hoz. Jan. </a:t>
            </a:r>
            <a:r>
              <a:rPr lang="uz-Latn-UZ" dirty="0" smtClean="0"/>
              <a:t>Turkmaniston</a:t>
            </a:r>
            <a:r>
              <a:rPr lang="ru-RU" dirty="0" smtClean="0"/>
              <a:t> </a:t>
            </a:r>
            <a:r>
              <a:rPr lang="uz-Latn-UZ" dirty="0" smtClean="0"/>
              <a:t>va </a:t>
            </a:r>
            <a:r>
              <a:rPr lang="uz-Latn-UZ" dirty="0"/>
              <a:t>Xurosonda yashaganlar (qad. </a:t>
            </a:r>
            <a:r>
              <a:rPr lang="uz-Latn-UZ" dirty="0" smtClean="0"/>
              <a:t>Partava</a:t>
            </a:r>
            <a:r>
              <a:rPr lang="ru-RU" dirty="0" smtClean="0"/>
              <a:t> </a:t>
            </a:r>
            <a:r>
              <a:rPr lang="uz-Latn-UZ" dirty="0" smtClean="0"/>
              <a:t>— </a:t>
            </a:r>
            <a:r>
              <a:rPr lang="uz-Latn-UZ" dirty="0"/>
              <a:t>Parfiya viloyati). </a:t>
            </a:r>
            <a:r>
              <a:rPr lang="uz-Latn-UZ" dirty="0" smtClean="0"/>
              <a:t>P</a:t>
            </a:r>
            <a:r>
              <a:rPr lang="en-US" dirty="0" err="1" smtClean="0"/>
              <a:t>arfyanlar</a:t>
            </a:r>
            <a:r>
              <a:rPr lang="uz-Latn-UZ" dirty="0" smtClean="0"/>
              <a:t>. </a:t>
            </a:r>
            <a:r>
              <a:rPr lang="uz-Latn-UZ" dirty="0"/>
              <a:t>eroniy tillardan birida soʻzlashgan, asosan, dehqonchilik b-n shugʻullangan. </a:t>
            </a:r>
            <a:r>
              <a:rPr lang="uz-Latn-UZ" dirty="0" smtClean="0"/>
              <a:t>Parfiyadagi</a:t>
            </a:r>
            <a:r>
              <a:rPr lang="ru-RU" dirty="0" smtClean="0"/>
              <a:t> </a:t>
            </a:r>
            <a:r>
              <a:rPr lang="uz-Latn-UZ" dirty="0" smtClean="0"/>
              <a:t>irrigatsiya </a:t>
            </a:r>
            <a:r>
              <a:rPr lang="uz-Latn-UZ" dirty="0"/>
              <a:t>inshootlari mil. av. </a:t>
            </a:r>
            <a:r>
              <a:rPr lang="uz-Latn-UZ" dirty="0" smtClean="0"/>
              <a:t>1-ming</a:t>
            </a:r>
            <a:r>
              <a:rPr lang="ru-RU" dirty="0" smtClean="0"/>
              <a:t> </a:t>
            </a:r>
            <a:r>
              <a:rPr lang="uz-Latn-UZ" dirty="0" smtClean="0"/>
              <a:t>yillik </a:t>
            </a:r>
            <a:r>
              <a:rPr lang="uz-Latn-UZ" dirty="0"/>
              <a:t>boshlaridayoq maʼlum boʻlgan. P</a:t>
            </a:r>
            <a:r>
              <a:rPr lang="en-US" dirty="0" err="1"/>
              <a:t>arfyanlar</a:t>
            </a:r>
            <a:r>
              <a:rPr lang="uz-Latn-UZ" dirty="0" smtClean="0"/>
              <a:t>.</a:t>
            </a:r>
            <a:r>
              <a:rPr lang="ru-RU" dirty="0" smtClean="0"/>
              <a:t> </a:t>
            </a:r>
            <a:r>
              <a:rPr lang="uz-Latn-UZ" dirty="0" smtClean="0"/>
              <a:t>Midiya </a:t>
            </a:r>
            <a:r>
              <a:rPr lang="uz-Latn-UZ" dirty="0"/>
              <a:t>podsholigi tarkibiga kirgan (</a:t>
            </a:r>
            <a:r>
              <a:rPr lang="uz-Latn-UZ" dirty="0" smtClean="0"/>
              <a:t>q.</a:t>
            </a:r>
            <a:r>
              <a:rPr lang="ru-RU" dirty="0" smtClean="0"/>
              <a:t> </a:t>
            </a:r>
            <a:r>
              <a:rPr lang="uz-Latn-UZ" dirty="0" smtClean="0"/>
              <a:t>Midiya</a:t>
            </a:r>
            <a:r>
              <a:rPr lang="uz-Latn-UZ" dirty="0"/>
              <a:t>), soʻngra esa (Kir II davrida) </a:t>
            </a:r>
            <a:r>
              <a:rPr lang="uz-Latn-UZ" dirty="0" smtClean="0"/>
              <a:t>—</a:t>
            </a:r>
            <a:r>
              <a:rPr lang="ru-RU" dirty="0" smtClean="0"/>
              <a:t> </a:t>
            </a:r>
            <a:r>
              <a:rPr lang="uz-Latn-UZ" dirty="0" smtClean="0"/>
              <a:t>Axomaniylar </a:t>
            </a:r>
            <a:r>
              <a:rPr lang="uz-Latn-UZ" dirty="0"/>
              <a:t>davlati qoʻl ostida </a:t>
            </a:r>
            <a:r>
              <a:rPr lang="uz-Latn-UZ" dirty="0" smtClean="0"/>
              <a:t>boʻlgan,</a:t>
            </a:r>
            <a:r>
              <a:rPr lang="ru-RU" dirty="0" smtClean="0"/>
              <a:t> </a:t>
            </a:r>
            <a:r>
              <a:rPr lang="uz-Latn-UZ" dirty="0" smtClean="0"/>
              <a:t>ularga </a:t>
            </a:r>
            <a:r>
              <a:rPr lang="uz-Latn-UZ" dirty="0"/>
              <a:t>soliqlar toʻlab, jangchilar (</a:t>
            </a:r>
            <a:r>
              <a:rPr lang="uz-Latn-UZ" dirty="0" smtClean="0"/>
              <a:t>otliq</a:t>
            </a:r>
            <a:r>
              <a:rPr lang="ru-RU" dirty="0" smtClean="0"/>
              <a:t> </a:t>
            </a:r>
            <a:r>
              <a:rPr lang="uz-Latn-UZ" dirty="0" smtClean="0"/>
              <a:t>kamonchilar</a:t>
            </a:r>
            <a:r>
              <a:rPr lang="uz-Latn-UZ" dirty="0"/>
              <a:t>) yetka-zib berishgan. </a:t>
            </a:r>
            <a:r>
              <a:rPr lang="uz-Latn-UZ" dirty="0" smtClean="0"/>
              <a:t>Doro</a:t>
            </a:r>
            <a:r>
              <a:rPr lang="ru-RU" dirty="0" smtClean="0"/>
              <a:t> </a:t>
            </a:r>
            <a:r>
              <a:rPr lang="uz-Latn-UZ" dirty="0" smtClean="0"/>
              <a:t> </a:t>
            </a:r>
            <a:r>
              <a:rPr lang="uz-Latn-UZ" dirty="0"/>
              <a:t>davrida Parfiya va qoʻshni Girkaniyada qoʻzgʻolon koʻtarilib, u </a:t>
            </a:r>
            <a:r>
              <a:rPr lang="uz-Latn-UZ" dirty="0" smtClean="0"/>
              <a:t>axomaniylar</a:t>
            </a:r>
            <a:r>
              <a:rPr lang="ru-RU" dirty="0" smtClean="0"/>
              <a:t> </a:t>
            </a:r>
            <a:r>
              <a:rPr lang="uz-Latn-UZ" dirty="0" smtClean="0"/>
              <a:t>qoʻshini </a:t>
            </a:r>
            <a:r>
              <a:rPr lang="uz-Latn-UZ" dirty="0"/>
              <a:t>tomo-nidan qiyinchilik b-n bostirilgan (521-y. 8-mart va </a:t>
            </a:r>
            <a:r>
              <a:rPr lang="uz-Latn-UZ" dirty="0" smtClean="0"/>
              <a:t>12-iyuldagi</a:t>
            </a:r>
            <a:r>
              <a:rPr lang="ru-RU" dirty="0" smtClean="0"/>
              <a:t> </a:t>
            </a:r>
            <a:r>
              <a:rPr lang="uz-Latn-UZ" dirty="0" smtClean="0"/>
              <a:t>janglar</a:t>
            </a:r>
            <a:r>
              <a:rPr lang="uz-Latn-UZ" dirty="0"/>
              <a:t>). Mil. av. 4-a.ning </a:t>
            </a:r>
            <a:r>
              <a:rPr lang="uz-Latn-UZ" dirty="0" smtClean="0"/>
              <a:t>20-y.larida</a:t>
            </a:r>
            <a:r>
              <a:rPr lang="ru-RU" dirty="0" smtClean="0"/>
              <a:t> </a:t>
            </a:r>
            <a:r>
              <a:rPr lang="uz-Latn-UZ" dirty="0" smtClean="0"/>
              <a:t>P</a:t>
            </a:r>
            <a:r>
              <a:rPr lang="uz-Latn-UZ" dirty="0"/>
              <a:t>. Aleksandr tomonidan tobe </a:t>
            </a:r>
            <a:r>
              <a:rPr lang="uz-Latn-UZ" dirty="0" smtClean="0"/>
              <a:t>etilgan,</a:t>
            </a:r>
            <a:r>
              <a:rPr lang="ru-RU" dirty="0" smtClean="0"/>
              <a:t> </a:t>
            </a:r>
            <a:r>
              <a:rPr lang="uz-Latn-UZ" dirty="0" smtClean="0"/>
              <a:t>soʻngra </a:t>
            </a:r>
            <a:r>
              <a:rPr lang="uz-Latn-UZ" dirty="0"/>
              <a:t>(mil. av. 281-y.dan) </a:t>
            </a:r>
            <a:r>
              <a:rPr lang="uz-Latn-UZ" dirty="0" smtClean="0"/>
              <a:t>Salavkiylar</a:t>
            </a:r>
            <a:r>
              <a:rPr lang="ru-RU" dirty="0" smtClean="0"/>
              <a:t> </a:t>
            </a:r>
            <a:r>
              <a:rPr lang="uz-Latn-UZ" dirty="0" smtClean="0"/>
              <a:t>davlati </a:t>
            </a:r>
            <a:r>
              <a:rPr lang="uz-Latn-UZ" dirty="0"/>
              <a:t>tarkibiga kirgan. Mil. av. </a:t>
            </a:r>
            <a:r>
              <a:rPr lang="uz-Latn-UZ" dirty="0" smtClean="0"/>
              <a:t>taxm.</a:t>
            </a:r>
            <a:r>
              <a:rPr lang="ru-RU" dirty="0" smtClean="0"/>
              <a:t> </a:t>
            </a:r>
            <a:r>
              <a:rPr lang="uz-Latn-UZ" dirty="0" smtClean="0"/>
              <a:t>250-y.da </a:t>
            </a:r>
            <a:r>
              <a:rPr lang="uz-Latn-UZ" dirty="0"/>
              <a:t>mustaqil Parfiya </a:t>
            </a:r>
            <a:r>
              <a:rPr lang="uz-Latn-UZ" dirty="0" smtClean="0"/>
              <a:t>podsholigi</a:t>
            </a:r>
            <a:r>
              <a:rPr lang="ru-RU" dirty="0" smtClean="0"/>
              <a:t> </a:t>
            </a:r>
            <a:r>
              <a:rPr lang="uz-Latn-UZ" dirty="0" smtClean="0"/>
              <a:t>bar-po </a:t>
            </a:r>
            <a:r>
              <a:rPr lang="uz-Latn-UZ" dirty="0"/>
              <a:t>etilgan, uning asosiy </a:t>
            </a:r>
            <a:r>
              <a:rPr lang="uz-Latn-UZ" dirty="0" smtClean="0"/>
              <a:t>oʻzagini</a:t>
            </a:r>
            <a:r>
              <a:rPr lang="ru-RU" dirty="0" smtClean="0"/>
              <a:t> </a:t>
            </a:r>
            <a:r>
              <a:rPr lang="uz-Latn-UZ" dirty="0"/>
              <a:t>P</a:t>
            </a:r>
            <a:r>
              <a:rPr lang="en-US" dirty="0" err="1"/>
              <a:t>arfyanlar</a:t>
            </a:r>
            <a:r>
              <a:rPr lang="uz-Latn-UZ" dirty="0" smtClean="0"/>
              <a:t> </a:t>
            </a:r>
            <a:r>
              <a:rPr lang="uz-Latn-UZ" dirty="0"/>
              <a:t>yashagan hudud tashkil </a:t>
            </a:r>
            <a:r>
              <a:rPr lang="uz-Latn-UZ" dirty="0" smtClean="0"/>
              <a:t>qilgan</a:t>
            </a:r>
            <a:r>
              <a:rPr lang="uz-Latn-UZ" dirty="0"/>
              <a:t> P</a:t>
            </a:r>
            <a:r>
              <a:rPr lang="en-US" dirty="0" err="1"/>
              <a:t>arfyanlar</a:t>
            </a:r>
            <a:r>
              <a:rPr lang="uz-Latn-UZ" dirty="0" smtClean="0"/>
              <a:t>.ning</a:t>
            </a:r>
            <a:r>
              <a:rPr lang="ru-RU" dirty="0" smtClean="0"/>
              <a:t>  </a:t>
            </a:r>
            <a:r>
              <a:rPr lang="uz-Latn-UZ" dirty="0" smtClean="0"/>
              <a:t>asosiy </a:t>
            </a:r>
            <a:r>
              <a:rPr lang="uz-Latn-UZ" dirty="0"/>
              <a:t>dini — zardushtiylik; </a:t>
            </a:r>
            <a:r>
              <a:rPr lang="uz-Latn-UZ" dirty="0" smtClean="0"/>
              <a:t>Mitra</a:t>
            </a:r>
            <a:r>
              <a:rPr lang="ru-RU" dirty="0" smtClean="0"/>
              <a:t> </a:t>
            </a:r>
            <a:r>
              <a:rPr lang="uz-Latn-UZ" dirty="0" smtClean="0"/>
              <a:t>va </a:t>
            </a:r>
            <a:r>
              <a:rPr lang="uz-Latn-UZ" dirty="0"/>
              <a:t>Nanayya (Anaxita) kultlari ham </a:t>
            </a:r>
            <a:r>
              <a:rPr lang="uz-Latn-UZ" dirty="0" smtClean="0"/>
              <a:t>keng</a:t>
            </a:r>
            <a:r>
              <a:rPr lang="ru-RU" dirty="0" smtClean="0"/>
              <a:t>  </a:t>
            </a:r>
            <a:r>
              <a:rPr lang="uz-Latn-UZ" dirty="0" smtClean="0"/>
              <a:t>tarqalgan</a:t>
            </a:r>
            <a:r>
              <a:rPr lang="uz-Latn-UZ" dirty="0"/>
              <a:t> P</a:t>
            </a:r>
            <a:r>
              <a:rPr lang="en-US" dirty="0" err="1"/>
              <a:t>arfyanlar</a:t>
            </a:r>
            <a:r>
              <a:rPr lang="uz-Latn-UZ" dirty="0" smtClean="0"/>
              <a:t> </a:t>
            </a:r>
            <a:r>
              <a:rPr lang="uz-Latn-UZ" dirty="0"/>
              <a:t>yozuvi oromiy alif-bosi asosida vujudga </a:t>
            </a:r>
            <a:r>
              <a:rPr lang="uz-Latn-UZ" dirty="0" smtClean="0"/>
              <a:t>kelgan</a:t>
            </a:r>
            <a:r>
              <a:rPr lang="uz-Latn-UZ" dirty="0"/>
              <a:t> P</a:t>
            </a:r>
            <a:r>
              <a:rPr lang="en-US" dirty="0" err="1"/>
              <a:t>arfyanlar</a:t>
            </a:r>
            <a:r>
              <a:rPr lang="uz-Latn-UZ" dirty="0" smtClean="0"/>
              <a:t> dunyo-viyadabiyet </a:t>
            </a:r>
            <a:r>
              <a:rPr lang="uz-Latn-UZ" dirty="0"/>
              <a:t>obidalaridan ozginasigi </a:t>
            </a:r>
            <a:r>
              <a:rPr lang="uz-Latn-UZ" dirty="0" smtClean="0"/>
              <a:t>–na</a:t>
            </a:r>
            <a:r>
              <a:rPr lang="ru-RU" dirty="0" smtClean="0"/>
              <a:t> </a:t>
            </a:r>
            <a:r>
              <a:rPr lang="uz-Latn-UZ" dirty="0" smtClean="0"/>
              <a:t>forscha </a:t>
            </a:r>
            <a:r>
              <a:rPr lang="uz-Latn-UZ" dirty="0"/>
              <a:t>qayta ishlangan shakdda </a:t>
            </a:r>
            <a:r>
              <a:rPr lang="uz-Latn-UZ" dirty="0" smtClean="0"/>
              <a:t>saqlanib</a:t>
            </a:r>
            <a:r>
              <a:rPr lang="ru-RU" dirty="0" smtClean="0"/>
              <a:t> </a:t>
            </a:r>
            <a:r>
              <a:rPr lang="uz-Latn-UZ" dirty="0" smtClean="0"/>
              <a:t>qolgan</a:t>
            </a:r>
            <a:r>
              <a:rPr lang="uz-Latn-UZ" dirty="0"/>
              <a:t>. Parfiya tili mil. 3—4-a.larda sosoniylar davrida ham </a:t>
            </a:r>
            <a:r>
              <a:rPr lang="uz-Latn-UZ" dirty="0" smtClean="0"/>
              <a:t>muomalada</a:t>
            </a:r>
            <a:r>
              <a:rPr lang="ru-RU" dirty="0" smtClean="0"/>
              <a:t> </a:t>
            </a:r>
            <a:r>
              <a:rPr lang="uz-Latn-UZ" dirty="0" smtClean="0"/>
              <a:t>boʻlgan</a:t>
            </a:r>
            <a:r>
              <a:rPr lang="uz-Latn-UZ" dirty="0"/>
              <a:t>; taxm. 6-a.da u fors tili tomonidan siqib chiqarilgan. </a:t>
            </a:r>
            <a:r>
              <a:rPr lang="uz-Latn-UZ" dirty="0" smtClean="0"/>
              <a:t>Qad</a:t>
            </a:r>
            <a:r>
              <a:rPr lang="en-US" dirty="0" err="1" smtClean="0"/>
              <a:t>imgi</a:t>
            </a:r>
            <a:r>
              <a:rPr lang="uz-Latn-UZ" dirty="0" smtClean="0"/>
              <a:t> </a:t>
            </a:r>
            <a:r>
              <a:rPr lang="uz-Latn-UZ" dirty="0"/>
              <a:t>P</a:t>
            </a:r>
            <a:r>
              <a:rPr lang="en-US" dirty="0" err="1"/>
              <a:t>arfyanlar</a:t>
            </a:r>
            <a:r>
              <a:rPr lang="uz-Latn-UZ" dirty="0" smtClean="0"/>
              <a:t>.ning </a:t>
            </a:r>
            <a:r>
              <a:rPr lang="uz-Latn-UZ" dirty="0"/>
              <a:t>avlodlari turkman xalqi va Sharqiy </a:t>
            </a:r>
            <a:r>
              <a:rPr lang="uz-Latn-UZ" dirty="0" smtClean="0"/>
              <a:t>Eron</a:t>
            </a:r>
            <a:r>
              <a:rPr lang="ru-RU" dirty="0" smtClean="0"/>
              <a:t> </a:t>
            </a:r>
            <a:r>
              <a:rPr lang="uz-Latn-UZ" dirty="0" smtClean="0"/>
              <a:t>(Xuroson)dagi </a:t>
            </a:r>
            <a:r>
              <a:rPr lang="uz-Latn-UZ" dirty="0"/>
              <a:t>fors xa-lqi </a:t>
            </a:r>
            <a:r>
              <a:rPr lang="uz-Latn-UZ" dirty="0" smtClean="0"/>
              <a:t>etnogenezida</a:t>
            </a:r>
            <a:r>
              <a:rPr lang="ru-RU" dirty="0" smtClean="0"/>
              <a:t> </a:t>
            </a:r>
            <a:r>
              <a:rPr lang="uz-Latn-UZ" dirty="0" smtClean="0"/>
              <a:t>qatnashganlar</a:t>
            </a:r>
            <a:r>
              <a:rPr lang="uz-Latn-UZ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6300104"/>
      </p:ext>
    </p:extLst>
  </p:cSld>
  <p:clrMapOvr>
    <a:masterClrMapping/>
  </p:clrMapOvr>
  <p:transition spd="slow">
    <p:checker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WordArt 4"/>
          <p:cNvSpPr>
            <a:spLocks noChangeArrowheads="1" noChangeShapeType="1" noTextEdit="1"/>
          </p:cNvSpPr>
          <p:nvPr/>
        </p:nvSpPr>
        <p:spPr bwMode="auto">
          <a:xfrm>
            <a:off x="457200" y="277813"/>
            <a:ext cx="8229600" cy="11430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endParaRPr lang="ru-RU" sz="3600" kern="10">
              <a:ln w="12700">
                <a:solidFill>
                  <a:srgbClr val="B2B2B2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>
                    <a:alpha val="7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03427" name="WordArt 5"/>
          <p:cNvSpPr>
            <a:spLocks noChangeArrowheads="1" noChangeShapeType="1" noTextEdit="1"/>
          </p:cNvSpPr>
          <p:nvPr/>
        </p:nvSpPr>
        <p:spPr bwMode="auto">
          <a:xfrm>
            <a:off x="539750" y="2636838"/>
            <a:ext cx="8280400" cy="20081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>
                <a:latin typeface="Impact" panose="020B0806030902050204" pitchFamily="34" charset="0"/>
              </a:rPr>
              <a:t>ЭЪТИБОРИНГИЗ УЧУН </a:t>
            </a:r>
          </a:p>
          <a:p>
            <a:pPr algn="ctr"/>
            <a:r>
              <a:rPr lang="ru-RU" sz="3600" kern="10">
                <a:latin typeface="Impact" panose="020B0806030902050204" pitchFamily="34" charset="0"/>
              </a:rPr>
              <a:t>РАХМАТ!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Объект 1"/>
          <p:cNvSpPr>
            <a:spLocks noGrp="1"/>
          </p:cNvSpPr>
          <p:nvPr>
            <p:ph/>
          </p:nvPr>
        </p:nvSpPr>
        <p:spPr>
          <a:xfrm>
            <a:off x="4211960" y="332656"/>
            <a:ext cx="4607743" cy="5851525"/>
          </a:xfrm>
          <a:solidFill>
            <a:srgbClr val="9BFFD7"/>
          </a:solidFill>
        </p:spPr>
        <p:txBody>
          <a:bodyPr/>
          <a:lstStyle/>
          <a:p>
            <a:pPr marL="0" indent="0" algn="just">
              <a:buNone/>
            </a:pP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Taxminan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miloddan</a:t>
            </a:r>
            <a:r>
              <a:rPr lang="en-US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avvalgi</a:t>
            </a:r>
            <a:r>
              <a:rPr lang="en-US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305-yilda </a:t>
            </a:r>
            <a:r>
              <a:rPr lang="en-US" altLang="ru-RU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Hindistonga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muvaffaqiyatli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yurish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qildi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lekin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Gʻarbdan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tashvishli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xabar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olgandan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soʻng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hind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shohi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Chandragupta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 fil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evaziga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sulh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tuzdi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egallab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olgan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hududni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qaytarib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berdi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Salavk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altLang="ru-RU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avv</a:t>
            </a:r>
            <a:r>
              <a:rPr lang="en-US" altLang="ru-RU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305-304-yillar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atrofida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o’zini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podsho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deb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e’lon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qildi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Shu tariqa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Salavka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altLang="ru-RU" sz="2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parfiyaliklar</a:t>
            </a:r>
            <a:r>
              <a:rPr lang="en-US" altLang="ru-RU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2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baqtriyaliklar</a:t>
            </a:r>
            <a:r>
              <a:rPr lang="en-US" altLang="ru-RU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2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sug’diylar</a:t>
            </a:r>
            <a:r>
              <a:rPr lang="en-US" altLang="ru-RU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girkanlar</a:t>
            </a:r>
            <a:r>
              <a:rPr lang="en-US" altLang="ru-RU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ustidan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o’zining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tanho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hukmronligini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o’rnatadi</a:t>
            </a:r>
            <a:r>
              <a:rPr lang="en-US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alt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0648"/>
            <a:ext cx="4123284" cy="61926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520" y="332656"/>
            <a:ext cx="8715375" cy="6191944"/>
          </a:xfrm>
        </p:spPr>
        <p:txBody>
          <a:bodyPr/>
          <a:lstStyle/>
          <a:p>
            <a:pPr algn="just" eaLnBrk="1" hangingPunct="1"/>
            <a:r>
              <a:rPr lang="en-US" altLang="ru-RU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3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Ipsdagi</a:t>
            </a:r>
            <a:r>
              <a:rPr lang="en-US" altLang="ru-RU" sz="3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jang</a:t>
            </a:r>
            <a:r>
              <a:rPr lang="en-US" altLang="ru-RU" sz="3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(mil. av. 301-yil) </a:t>
            </a:r>
            <a:r>
              <a:rPr lang="en-US" altLang="ru-RU" sz="3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natijasida</a:t>
            </a:r>
            <a:r>
              <a:rPr lang="en-US" altLang="ru-RU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3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diadoxlar</a:t>
            </a:r>
            <a:r>
              <a:rPr lang="en-US" altLang="ru-RU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oʻrtasida</a:t>
            </a:r>
            <a:r>
              <a:rPr lang="en-US" altLang="ru-RU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</a:t>
            </a:r>
            <a:r>
              <a:rPr lang="en-US" altLang="ru-RU" sz="3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boʻlinganda</a:t>
            </a:r>
            <a:r>
              <a:rPr lang="en-US" altLang="ru-RU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ru-RU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Mesopotamiya</a:t>
            </a:r>
            <a:r>
              <a:rPr lang="en-US" altLang="ru-RU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Suriyani</a:t>
            </a:r>
            <a:r>
              <a:rPr lang="en-US" altLang="ru-RU" sz="3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oldi</a:t>
            </a:r>
            <a:r>
              <a:rPr lang="en-US" altLang="ru-RU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 tariqa </a:t>
            </a:r>
            <a:r>
              <a:rPr lang="en-US" altLang="ru-RU" sz="3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mill.avv</a:t>
            </a:r>
            <a:r>
              <a:rPr lang="en-US" altLang="ru-RU" sz="3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301 </a:t>
            </a:r>
            <a:r>
              <a:rPr lang="en-US" altLang="ru-RU" sz="34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boshlab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Salavka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Aleksandr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Makedonskiy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saltanatining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qismi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ru-RU" sz="34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Suriya</a:t>
            </a:r>
            <a:r>
              <a:rPr lang="en-US" altLang="ru-RU" sz="3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34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Mesapotamiya</a:t>
            </a:r>
            <a:r>
              <a:rPr lang="en-US" altLang="ru-RU" sz="3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34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Eron</a:t>
            </a:r>
            <a:r>
              <a:rPr lang="en-US" altLang="ru-RU" sz="3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Parfiya</a:t>
            </a:r>
            <a:r>
              <a:rPr lang="en-US" altLang="ru-RU" sz="3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34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Baqtriya</a:t>
            </a:r>
            <a:r>
              <a:rPr lang="en-US" altLang="ru-RU" sz="3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34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Marg’iyona</a:t>
            </a:r>
            <a:r>
              <a:rPr lang="en-US" altLang="ru-RU" sz="3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3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ru-RU" sz="3400" b="1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Sug’diyona</a:t>
            </a:r>
            <a:r>
              <a:rPr lang="en-US" altLang="ru-RU" sz="3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hududlarini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o’z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qo’l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ostida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to’liq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birlashtirib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mustaqil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siyosat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yurita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boshladi</a:t>
            </a:r>
            <a:r>
              <a:rPr lang="en-US" altLang="ru-RU" sz="3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/>
            <a:r>
              <a:rPr lang="en-US" altLang="ru-RU" sz="3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3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</a:t>
            </a:r>
            <a:r>
              <a:rPr lang="en-US" altLang="ru-RU" sz="3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3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avv</a:t>
            </a:r>
            <a:r>
              <a:rPr lang="en-US" altLang="ru-RU" sz="3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3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281-yilda </a:t>
            </a:r>
            <a:r>
              <a:rPr lang="en-US" altLang="ru-RU" sz="3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Lisimaxni</a:t>
            </a:r>
            <a:r>
              <a:rPr lang="en-US" altLang="ru-RU" sz="3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tor-</a:t>
            </a:r>
            <a:r>
              <a:rPr lang="en-US" altLang="ru-RU" sz="3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</a:t>
            </a:r>
            <a:r>
              <a:rPr lang="en-US" altLang="ru-RU" sz="3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qilib</a:t>
            </a:r>
            <a:r>
              <a:rPr lang="en-US" altLang="ru-RU" sz="3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Kichik</a:t>
            </a:r>
            <a:r>
              <a:rPr lang="en-US" altLang="ru-RU" sz="3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Osiyo</a:t>
            </a:r>
            <a:r>
              <a:rPr lang="en-US" altLang="ru-RU" sz="3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 </a:t>
            </a:r>
            <a:r>
              <a:rPr lang="en-US" altLang="ru-RU" sz="3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</a:t>
            </a:r>
            <a:r>
              <a:rPr lang="en-US" altLang="ru-RU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davlatiga</a:t>
            </a:r>
            <a:r>
              <a:rPr lang="en-US" altLang="ru-RU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qoʻshib</a:t>
            </a:r>
            <a:r>
              <a:rPr lang="en-US" altLang="ru-RU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olingan</a:t>
            </a:r>
            <a:r>
              <a:rPr lang="en-US" altLang="ru-RU" sz="3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altLang="ru-RU" sz="3400" i="1" u="sng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188913"/>
            <a:ext cx="8715375" cy="5903912"/>
          </a:xfrm>
        </p:spPr>
        <p:txBody>
          <a:bodyPr/>
          <a:lstStyle/>
          <a:p>
            <a:pPr algn="just" eaLnBrk="1" hangingPunct="1"/>
            <a:r>
              <a:rPr lang="en-US" altLang="ru-RU" sz="3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36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Salavka o’z qo’l ostidagi </a:t>
            </a:r>
            <a:r>
              <a:rPr lang="en-US" altLang="ru-RU" sz="3600" b="1" i="1" u="sng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satrapliklarning qudratini pasaytirish va ular ustidan hukumronligini kuchaytirish </a:t>
            </a:r>
            <a:r>
              <a:rPr lang="en-US" altLang="ru-RU" sz="36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maqsadida barcha satrapliklarni mayda bo’laklarga bo’lib ularning sonini </a:t>
            </a:r>
            <a:r>
              <a:rPr lang="en-US" altLang="ru-RU" sz="3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 taga </a:t>
            </a:r>
            <a:r>
              <a:rPr lang="en-US" altLang="ru-RU" sz="36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yetkazdi. </a:t>
            </a:r>
          </a:p>
          <a:p>
            <a:pPr algn="just" eaLnBrk="1" hangingPunct="1"/>
            <a:r>
              <a:rPr lang="en-US" altLang="ru-RU" sz="36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Ammo Salavkadan keyin taxtga o’tirgan uning o’g’li </a:t>
            </a:r>
            <a:r>
              <a:rPr lang="en-US" altLang="ru-RU" sz="3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 I</a:t>
            </a:r>
            <a:r>
              <a:rPr lang="en-US" altLang="ru-RU" sz="36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davrida satrapliklar yana </a:t>
            </a:r>
            <a:r>
              <a:rPr lang="en-US" altLang="ru-RU" sz="3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yiriklashtirilgan</a:t>
            </a:r>
            <a:r>
              <a:rPr lang="en-US" altLang="ru-RU" sz="3600" b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36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512" y="548680"/>
            <a:ext cx="8715375" cy="4680049"/>
          </a:xfrm>
        </p:spPr>
        <p:txBody>
          <a:bodyPr/>
          <a:lstStyle/>
          <a:p>
            <a:pPr algn="just" eaLnBrk="1" hangingPunct="1"/>
            <a:r>
              <a:rPr lang="en-US" altLang="ru-RU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</a:t>
            </a:r>
            <a:r>
              <a:rPr lang="en-US" altLang="ru-RU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davlatining</a:t>
            </a:r>
            <a:r>
              <a:rPr lang="en-US" altLang="ru-RU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48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Poytaxtlari</a:t>
            </a:r>
            <a:r>
              <a:rPr lang="en-US" altLang="ru-RU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en-US" altLang="ru-RU" sz="4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Dajla</a:t>
            </a:r>
            <a:r>
              <a:rPr lang="en-US" altLang="ru-RU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4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daryosi</a:t>
            </a:r>
            <a:r>
              <a:rPr lang="en-US" altLang="ru-RU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boʻyidagi</a:t>
            </a:r>
            <a:r>
              <a:rPr lang="en-US" alt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4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Salavkiya</a:t>
            </a:r>
            <a:r>
              <a:rPr lang="en-US" alt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(mill. </a:t>
            </a:r>
            <a:r>
              <a:rPr lang="en-US" altLang="ru-RU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ru-RU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</a:t>
            </a:r>
            <a:r>
              <a:rPr lang="en-US" altLang="ru-RU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300 </a:t>
            </a:r>
            <a:r>
              <a:rPr lang="en-US" altLang="ru-RU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yilgacha</a:t>
            </a:r>
            <a:r>
              <a:rPr lang="en-US" alt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mill. </a:t>
            </a:r>
            <a:r>
              <a:rPr lang="en-US" altLang="ru-RU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avv</a:t>
            </a:r>
            <a:r>
              <a:rPr lang="en-US" alt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 </a:t>
            </a:r>
            <a:r>
              <a:rPr lang="en-US" altLang="ru-RU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yildan</a:t>
            </a:r>
            <a:r>
              <a:rPr lang="en-US" alt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altLang="ru-RU" sz="4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Oront</a:t>
            </a:r>
            <a:r>
              <a:rPr lang="en-US" altLang="ru-RU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4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daryosi</a:t>
            </a:r>
            <a:r>
              <a:rPr lang="en-US" altLang="ru-RU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boʻyidagi</a:t>
            </a:r>
            <a:r>
              <a:rPr lang="en-US" alt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4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Antioxiya</a:t>
            </a:r>
            <a:r>
              <a:rPr lang="en-US" alt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4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boʻlgan</a:t>
            </a:r>
            <a:r>
              <a:rPr lang="en-US" altLang="ru-RU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48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8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188913"/>
            <a:ext cx="8715375" cy="5903912"/>
          </a:xfrm>
        </p:spPr>
        <p:txBody>
          <a:bodyPr/>
          <a:lstStyle/>
          <a:p>
            <a:pPr algn="just" eaLnBrk="1" hangingPunct="1"/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Ma’muriy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boshqaruv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jihatdan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satrapiyalarga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manbalar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20—30 ta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72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tagacha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satrapiya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bo’lganligi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haqida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ma’lumot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nisbatan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kichik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hududiy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birlashmalar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eparxiya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gipparxiya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tonarxiyalarga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bo’lingan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Yunon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hokimlari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atrofida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to’plangan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yunon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zodagonlar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birga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mahalliy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zodagonlar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hokimlik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qilar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edilar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Satraplar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qo’lida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katta</a:t>
            </a:r>
            <a:r>
              <a:rPr lang="en-US" altLang="ru-RU" sz="2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hokimiyat</a:t>
            </a:r>
            <a:r>
              <a:rPr lang="en-US" altLang="ru-RU" sz="2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ammo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ularda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oliy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hokimiyat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yo’q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Oliy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harbiy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hokimiyat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markaziy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hukmdor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podsho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ixtiyorida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Ushbu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holat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markaziy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hokimiyatning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ustunligini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ta’minlash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zarur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Ammo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boshqaruv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usuli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sharqiy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viloyatlarda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keyinchalik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buzilgan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bo’lsada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g’arbiy</a:t>
            </a:r>
            <a:r>
              <a:rPr lang="en-US" altLang="ru-RU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viloyatlarda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uzoq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vaqt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saqlangan</a:t>
            </a:r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altLang="ru-RU" sz="2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116013" y="260350"/>
            <a:ext cx="7272337" cy="8651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 err="1"/>
              <a:t>Satraplar</a:t>
            </a:r>
            <a:r>
              <a:rPr lang="en-US" sz="3200" b="1" dirty="0"/>
              <a:t> </a:t>
            </a:r>
            <a:r>
              <a:rPr lang="en-US" sz="3200" b="1" dirty="0" err="1"/>
              <a:t>va</a:t>
            </a:r>
            <a:r>
              <a:rPr lang="en-US" sz="3200" b="1" dirty="0"/>
              <a:t> </a:t>
            </a:r>
            <a:r>
              <a:rPr lang="en-US" sz="3200" b="1" dirty="0" err="1"/>
              <a:t>strateglar</a:t>
            </a:r>
            <a:endParaRPr lang="ru-RU" sz="3200" b="1" dirty="0"/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188913"/>
            <a:ext cx="8715375" cy="5903912"/>
          </a:xfrm>
        </p:spPr>
        <p:txBody>
          <a:bodyPr/>
          <a:lstStyle/>
          <a:p>
            <a:pPr algn="just" eaLnBrk="1" hangingPunct="1"/>
            <a:r>
              <a:rPr lang="en-US" altLang="ru-RU" sz="4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4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Shuningdek, davlatda </a:t>
            </a:r>
            <a:r>
              <a:rPr lang="en-US" altLang="ru-RU" sz="44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</a:t>
            </a:r>
            <a:r>
              <a:rPr lang="en-US" altLang="ru-RU" sz="4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lavozimi bo’lib, ushbu lavozim egasi </a:t>
            </a:r>
            <a:r>
              <a:rPr lang="en-US" altLang="ru-RU" sz="44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sobiq lashkarboshilardan </a:t>
            </a:r>
            <a:r>
              <a:rPr lang="en-US" altLang="ru-RU" sz="4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tayinlanib, </a:t>
            </a:r>
            <a:r>
              <a:rPr lang="en-US" altLang="ru-RU" sz="44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davlatning mudofasi va qo’shinlarning tashkil etish</a:t>
            </a:r>
            <a:r>
              <a:rPr lang="en-US" altLang="ru-RU" sz="4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bilan shug’ullangan. </a:t>
            </a:r>
            <a:endParaRPr lang="ru-RU" altLang="ru-RU" sz="44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116013" y="260350"/>
            <a:ext cx="7272337" cy="8651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 err="1"/>
              <a:t>Satraplar</a:t>
            </a:r>
            <a:r>
              <a:rPr lang="en-US" sz="3200" b="1" dirty="0"/>
              <a:t> </a:t>
            </a:r>
            <a:r>
              <a:rPr lang="en-US" sz="3200" b="1" dirty="0" err="1"/>
              <a:t>va</a:t>
            </a:r>
            <a:r>
              <a:rPr lang="en-US" sz="3200" b="1" dirty="0"/>
              <a:t> </a:t>
            </a:r>
            <a:r>
              <a:rPr lang="en-US" sz="3200" b="1" dirty="0" err="1"/>
              <a:t>strateglar</a:t>
            </a:r>
            <a:endParaRPr lang="ru-RU" sz="3200" b="1" dirty="0"/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188913"/>
            <a:ext cx="8715375" cy="5903912"/>
          </a:xfrm>
        </p:spPr>
        <p:txBody>
          <a:bodyPr/>
          <a:lstStyle/>
          <a:p>
            <a:pPr algn="just" eaLnBrk="1" hangingPunct="1"/>
            <a:r>
              <a:rPr lang="en-US" altLang="ru-RU" sz="2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2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Tarixiy manbalarda salavkiylar </a:t>
            </a:r>
            <a:r>
              <a:rPr lang="en-US" altLang="ru-RU" sz="2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satrap-strateglari Yunoncha </a:t>
            </a:r>
            <a:r>
              <a:rPr lang="en-US" altLang="ru-RU" sz="2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nomda tilga olinadi. (</a:t>
            </a:r>
            <a:r>
              <a:rPr lang="en-US" altLang="ru-RU" sz="2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Stratonik, Aleksandr, Gieraks </a:t>
            </a:r>
            <a:r>
              <a:rPr lang="en-US" altLang="ru-RU" sz="2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 b.). Demak, salavkiylar hukmdorlari asosan </a:t>
            </a:r>
            <a:r>
              <a:rPr lang="en-US" altLang="ru-RU" sz="2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Yunonlardan</a:t>
            </a:r>
            <a:r>
              <a:rPr lang="en-US" altLang="ru-RU" sz="2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 ayrim hollarda </a:t>
            </a:r>
            <a:r>
              <a:rPr lang="en-US" altLang="ru-RU" sz="2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ellinlashgan mahalliy aholidan</a:t>
            </a:r>
            <a:r>
              <a:rPr lang="en-US" altLang="ru-RU" sz="2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tayinlangan. Tadqiqotchilarning fikricha, O‘rta Osiyoda </a:t>
            </a:r>
            <a:r>
              <a:rPr lang="en-US" altLang="ru-RU" sz="2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Yunon hokimlari </a:t>
            </a:r>
            <a:r>
              <a:rPr lang="en-US" altLang="ru-RU" sz="2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 ular atrofida to‘plangan </a:t>
            </a:r>
            <a:r>
              <a:rPr lang="en-US" altLang="ru-RU" sz="2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Yunon-zodagonlar</a:t>
            </a:r>
            <a:r>
              <a:rPr lang="en-US" altLang="ru-RU" sz="2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bilan birga </a:t>
            </a:r>
            <a:r>
              <a:rPr lang="en-US" altLang="ru-RU" sz="2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mahalliy zodagonlar </a:t>
            </a:r>
            <a:r>
              <a:rPr lang="en-US" altLang="ru-RU" sz="2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 hokimlik qilar edilar. Salavkiylar hokimiyati, O‘rta Osiyodagi </a:t>
            </a:r>
            <a:r>
              <a:rPr lang="en-US" altLang="ru-RU" sz="2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harbiy manzilgohlarda (katoykiyalarda) </a:t>
            </a:r>
            <a:r>
              <a:rPr lang="en-US" altLang="ru-RU" sz="2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joylashgan </a:t>
            </a:r>
            <a:r>
              <a:rPr lang="en-US" altLang="ru-RU" sz="2600" b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harbiy kuchlarga </a:t>
            </a:r>
            <a:r>
              <a:rPr lang="en-US" altLang="ru-RU" sz="26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tayangan edi. Aholiga jabr-zulm qilishda mahalliy hukmron guruh vakillari ham ishtirok etardilar.</a:t>
            </a:r>
            <a:endParaRPr lang="ru-RU" altLang="ru-RU" sz="26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116013" y="260350"/>
            <a:ext cx="7272337" cy="8651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 err="1"/>
              <a:t>Satraplar</a:t>
            </a:r>
            <a:r>
              <a:rPr lang="en-US" sz="3200" b="1" dirty="0"/>
              <a:t> </a:t>
            </a:r>
            <a:r>
              <a:rPr lang="en-US" sz="3200" b="1" dirty="0" err="1"/>
              <a:t>va</a:t>
            </a:r>
            <a:r>
              <a:rPr lang="en-US" sz="3200" b="1" dirty="0"/>
              <a:t> </a:t>
            </a:r>
            <a:r>
              <a:rPr lang="en-US" sz="3200" b="1" dirty="0" err="1"/>
              <a:t>strateglar</a:t>
            </a:r>
            <a:endParaRPr lang="ru-RU" sz="3200" b="1" dirty="0"/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188913"/>
            <a:ext cx="8715375" cy="5903912"/>
          </a:xfrm>
        </p:spPr>
        <p:txBody>
          <a:bodyPr/>
          <a:lstStyle/>
          <a:p>
            <a:pPr algn="just" eaLnBrk="1" hangingPunct="1"/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Salavkiylar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hokimiyatni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Sharqdagi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harbiy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manzilgohlarda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joylashgan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yunon-makedon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qurol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 </a:t>
            </a:r>
            <a:r>
              <a:rPr lang="en-US" sz="3600" u="sng" dirty="0" err="1">
                <a:solidFill>
                  <a:schemeClr val="tx1"/>
                </a:solidFill>
                <a:latin typeface="Times New Roman"/>
                <a:hlinkClick r:id="rId2"/>
              </a:rPr>
              <a:t>aslahalari</a:t>
            </a:r>
            <a:r>
              <a:rPr lang="en-US" sz="3600" u="sng" dirty="0">
                <a:solidFill>
                  <a:schemeClr val="tx1"/>
                </a:solidFill>
                <a:latin typeface="Times New Roman"/>
                <a:hlinkClick r:id="rId2"/>
              </a:rPr>
              <a:t> </a:t>
            </a:r>
            <a:r>
              <a:rPr lang="en-US" sz="3600" u="sng" dirty="0" err="1">
                <a:solidFill>
                  <a:schemeClr val="tx1"/>
                </a:solidFill>
                <a:latin typeface="Times New Roman"/>
                <a:hlinkClick r:id="rId2"/>
              </a:rPr>
              <a:t>bilan</a:t>
            </a:r>
            <a:r>
              <a:rPr lang="en-US" sz="3600" u="sng" dirty="0">
                <a:solidFill>
                  <a:schemeClr val="tx1"/>
                </a:solidFill>
                <a:latin typeface="Times New Roman"/>
                <a:hlinkClick r:id="rId2"/>
              </a:rPr>
              <a:t> </a:t>
            </a:r>
            <a:r>
              <a:rPr lang="en-US" sz="3600" u="sng" dirty="0" err="1">
                <a:solidFill>
                  <a:schemeClr val="tx1"/>
                </a:solidFill>
                <a:latin typeface="Times New Roman"/>
                <a:hlinkClick r:id="rId2"/>
              </a:rPr>
              <a:t>qurollangan</a:t>
            </a:r>
            <a:r>
              <a:rPr lang="en-US" sz="3600" dirty="0">
                <a:solidFill>
                  <a:schemeClr val="tx1"/>
                </a:solidFill>
                <a:latin typeface="Times New Roman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mahalliy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xalqlarni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vakillari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harbiy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kuchlariga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tayangan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edi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Yunon-makedon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hokimiyatini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mustahkamlash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maqsadida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Sharqda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ko’plab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Times New Roman"/>
              </a:rPr>
              <a:t>harbiy</a:t>
            </a:r>
            <a:r>
              <a:rPr lang="en-US" sz="3600" b="1" dirty="0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Times New Roman"/>
              </a:rPr>
              <a:t>tayanch</a:t>
            </a:r>
            <a:r>
              <a:rPr lang="en-US" sz="3600" b="1" dirty="0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3600" b="1" dirty="0" err="1">
                <a:solidFill>
                  <a:srgbClr val="0000FF"/>
                </a:solidFill>
                <a:latin typeface="Times New Roman"/>
              </a:rPr>
              <a:t>nuqtalarni</a:t>
            </a:r>
            <a:r>
              <a:rPr lang="en-US" sz="3600" b="1" dirty="0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barpo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etish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b="1" dirty="0">
                <a:solidFill>
                  <a:srgbClr val="C00000"/>
                </a:solidFill>
                <a:latin typeface="Times New Roman"/>
              </a:rPr>
              <a:t>Iskandar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davrida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boshlangan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/>
              </a:rPr>
              <a:t>edi</a:t>
            </a:r>
            <a:r>
              <a:rPr lang="en-US" sz="3600" dirty="0">
                <a:solidFill>
                  <a:srgbClr val="000000"/>
                </a:solidFill>
                <a:latin typeface="Times New Roman"/>
              </a:rPr>
              <a:t>.</a:t>
            </a:r>
            <a:endParaRPr lang="ru-RU" altLang="ru-RU" sz="3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116013" y="260350"/>
            <a:ext cx="7272337" cy="8651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 err="1"/>
              <a:t>Satraplar</a:t>
            </a:r>
            <a:r>
              <a:rPr lang="en-US" sz="3200" b="1" dirty="0"/>
              <a:t> </a:t>
            </a:r>
            <a:r>
              <a:rPr lang="en-US" sz="3200" b="1" dirty="0" err="1"/>
              <a:t>va</a:t>
            </a:r>
            <a:r>
              <a:rPr lang="en-US" sz="3200" b="1" dirty="0"/>
              <a:t> </a:t>
            </a:r>
            <a:r>
              <a:rPr lang="en-US" sz="3200" b="1" dirty="0" err="1"/>
              <a:t>strateglar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446082889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512" y="2564904"/>
            <a:ext cx="8715375" cy="3240360"/>
          </a:xfrm>
        </p:spPr>
        <p:txBody>
          <a:bodyPr/>
          <a:lstStyle/>
          <a:p>
            <a:pPr algn="ctr" eaLnBrk="1" hangingPunct="1"/>
            <a:r>
              <a:rPr lang="uz-Cyrl-UZ" altLang="ru-RU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Режа:</a:t>
            </a:r>
          </a:p>
          <a:p>
            <a:pPr eaLnBrk="1" hangingPunct="1"/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Aleksandrning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vafoti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Saltanatning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parchalanishi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Ellin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davlatlarining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topishi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davlarti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davrida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xo’jalik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madaniy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hayot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davlatining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kuchsizlanishi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parchalanishi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4.Yunon -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Baqtriya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davlatining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tashkil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topishi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</a:p>
          <a:p>
            <a:pPr eaLnBrk="1" hangingPunct="1"/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Yunon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Baqtriya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madaniyati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yozuv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adabiyot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san’at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diniy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e’tiqodlar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O’rta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Osiyoda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ellinizmning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yoyilishi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Parfiya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podsholigiga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asos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solinishi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Hududi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chegaralari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Yunon-Baqtriya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o’zaro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munosabatlar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III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bosqini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Mitridat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hukmronligi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davrida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mamlakatning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yuksalishi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Ijtimoiy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iqtisodiy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munosabatlar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Davlatning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barham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topishi</a:t>
            </a:r>
            <a:r>
              <a:rPr lang="en-US" altLang="ru-RU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ru-RU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9209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512" y="980728"/>
            <a:ext cx="8715375" cy="5491871"/>
          </a:xfrm>
        </p:spPr>
        <p:txBody>
          <a:bodyPr/>
          <a:lstStyle/>
          <a:p>
            <a:pPr algn="just" eaLnBrk="1" hangingPunct="1"/>
            <a:r>
              <a:rPr lang="en-US" altLang="ru-RU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latin typeface="Times New Roman"/>
              </a:rPr>
              <a:t>Salavkiylar</a:t>
            </a:r>
            <a:r>
              <a:rPr lang="en-US" sz="2600" b="1" dirty="0">
                <a:solidFill>
                  <a:srgbClr val="C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o’zlariga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tobe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o’lkalarda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g’oyat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/>
              </a:rPr>
              <a:t>qattiq</a:t>
            </a:r>
            <a:r>
              <a:rPr lang="en-US" sz="26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/>
              </a:rPr>
              <a:t>qo’llik</a:t>
            </a:r>
            <a:r>
              <a:rPr lang="en-US" sz="26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/>
              </a:rPr>
              <a:t>siyosatini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olib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borganlar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. Agar </a:t>
            </a:r>
            <a:r>
              <a:rPr lang="en-US" sz="2600" b="1" dirty="0" err="1">
                <a:solidFill>
                  <a:srgbClr val="C00000"/>
                </a:solidFill>
                <a:latin typeface="Times New Roman"/>
              </a:rPr>
              <a:t>Aleksandr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qaram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yerlariga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axoliga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nisbatan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600" b="1" dirty="0" err="1">
                <a:solidFill>
                  <a:srgbClr val="000000"/>
                </a:solidFill>
                <a:latin typeface="Times New Roman"/>
              </a:rPr>
              <a:t>murosasozlik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yo’li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bilan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ham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siyosat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yurg’izgan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bo’lsa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Salavkiylar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aksincha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mahalliy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axolini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uning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madaniyatini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umuman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inkor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etish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noiblarni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faqat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C00000"/>
                </a:solidFill>
                <a:latin typeface="Times New Roman"/>
              </a:rPr>
              <a:t>yunonliklar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orasidan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tayinlash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mahalliy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boshqaruvda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ko’plab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C00000"/>
                </a:solidFill>
                <a:latin typeface="Times New Roman"/>
              </a:rPr>
              <a:t>harbiy</a:t>
            </a:r>
            <a:r>
              <a:rPr lang="en-US" sz="2600" b="1" i="1" dirty="0">
                <a:solidFill>
                  <a:srgbClr val="C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C00000"/>
                </a:solidFill>
                <a:latin typeface="Times New Roman"/>
              </a:rPr>
              <a:t>istexkomlar</a:t>
            </a:r>
            <a:r>
              <a:rPr lang="en-US" sz="2600" b="1" i="1" dirty="0">
                <a:solidFill>
                  <a:srgbClr val="C00000"/>
                </a:solidFill>
                <a:latin typeface="Times New Roman"/>
              </a:rPr>
              <a:t>, </a:t>
            </a:r>
            <a:r>
              <a:rPr lang="en-US" sz="2600" b="1" i="1" dirty="0" err="1">
                <a:solidFill>
                  <a:srgbClr val="C00000"/>
                </a:solidFill>
                <a:latin typeface="Times New Roman"/>
              </a:rPr>
              <a:t>inshootlar</a:t>
            </a:r>
            <a:r>
              <a:rPr lang="en-US" sz="2600" b="1" i="1" dirty="0">
                <a:solidFill>
                  <a:srgbClr val="C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qurib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harbiy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kuch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orqali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axolini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bo’ysindirib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i="1" dirty="0" err="1">
                <a:solidFill>
                  <a:srgbClr val="000000"/>
                </a:solidFill>
                <a:latin typeface="Times New Roman"/>
              </a:rPr>
              <a:t>turish</a:t>
            </a:r>
            <a:r>
              <a:rPr lang="en-US" sz="2600" b="1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tadbirlariga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zo’r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berganlar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algn="just" eaLnBrk="1" hangingPunct="1"/>
            <a:r>
              <a:rPr lang="en-US" sz="2600" dirty="0" smtClean="0">
                <a:solidFill>
                  <a:srgbClr val="000000"/>
                </a:solidFill>
                <a:latin typeface="Times New Roman"/>
              </a:rPr>
              <a:t>	</a:t>
            </a:r>
            <a:r>
              <a:rPr lang="en-US" sz="2600" b="1" dirty="0" err="1" smtClean="0">
                <a:solidFill>
                  <a:srgbClr val="C00000"/>
                </a:solidFill>
                <a:latin typeface="Times New Roman"/>
              </a:rPr>
              <a:t>Aleksandr</a:t>
            </a:r>
            <a:r>
              <a:rPr lang="en-US" sz="26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/>
              </a:rPr>
              <a:t>yunon</a:t>
            </a:r>
            <a:r>
              <a:rPr lang="en-US" sz="26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/>
              </a:rPr>
              <a:t>va</a:t>
            </a:r>
            <a:r>
              <a:rPr lang="en-US" sz="26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/>
              </a:rPr>
              <a:t>mahalliy</a:t>
            </a:r>
            <a:r>
              <a:rPr lang="en-US" sz="26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/>
              </a:rPr>
              <a:t>madaniyatlarini</a:t>
            </a:r>
            <a:r>
              <a:rPr lang="en-US" sz="26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o’zaro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uyg’unlashtirishdagi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say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harakatlari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bo’lganini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bilgan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holda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600" b="1" dirty="0" err="1">
                <a:solidFill>
                  <a:srgbClr val="C00000"/>
                </a:solidFill>
                <a:latin typeface="Times New Roman"/>
              </a:rPr>
              <a:t>Salavkiylar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aksincha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tobe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xalqlar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orasida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faqat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/>
              </a:rPr>
              <a:t>yunon</a:t>
            </a:r>
            <a:r>
              <a:rPr lang="en-US" sz="26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b="1" dirty="0" err="1">
                <a:solidFill>
                  <a:srgbClr val="000000"/>
                </a:solidFill>
                <a:latin typeface="Times New Roman"/>
              </a:rPr>
              <a:t>madaniyatini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targ’ib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etishni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vazifa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deb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bilganliklarini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qayd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etish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Times New Roman"/>
              </a:rPr>
              <a:t>lozim</a:t>
            </a:r>
            <a:r>
              <a:rPr lang="en-US" sz="2600" dirty="0">
                <a:solidFill>
                  <a:srgbClr val="000000"/>
                </a:solidFill>
                <a:latin typeface="Times New Roman"/>
              </a:rPr>
              <a:t>.</a:t>
            </a:r>
            <a:endParaRPr lang="ru-RU" altLang="ru-RU" sz="26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116013" y="260350"/>
            <a:ext cx="7272337" cy="8651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 err="1"/>
              <a:t>Satraplar</a:t>
            </a:r>
            <a:r>
              <a:rPr lang="en-US" sz="3200" b="1" dirty="0"/>
              <a:t> </a:t>
            </a:r>
            <a:r>
              <a:rPr lang="en-US" sz="3200" b="1" dirty="0" err="1"/>
              <a:t>va</a:t>
            </a:r>
            <a:r>
              <a:rPr lang="en-US" sz="3200" b="1" dirty="0"/>
              <a:t> </a:t>
            </a:r>
            <a:r>
              <a:rPr lang="en-US" sz="3200" b="1" dirty="0" err="1"/>
              <a:t>strateglar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2480380452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520" y="1268760"/>
            <a:ext cx="8715375" cy="2591816"/>
          </a:xfrm>
        </p:spPr>
        <p:txBody>
          <a:bodyPr/>
          <a:lstStyle/>
          <a:p>
            <a:pPr algn="just" eaLnBrk="1" hangingPunct="1"/>
            <a:r>
              <a:rPr lang="en-US" alt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</a:t>
            </a:r>
            <a:r>
              <a:rPr lang="en-US" alt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davlati</a:t>
            </a:r>
            <a:r>
              <a:rPr lang="en-US" altLang="ru-RU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hududidan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oʻtgan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savdo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yoʻllari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Kichik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Osiyo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Suriyani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Arabiston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Fors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qoʻltigʻi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Oʻrta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Osiyo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Hindiston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Xitoy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altLang="ru-RU" sz="32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bogʻlagan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ichki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tranzit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savdoning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kuchayishi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hunarmandchilikning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rivojlanishiga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sabab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boʻldi</a:t>
            </a:r>
            <a:r>
              <a:rPr lang="en-US" alt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3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116012" y="260350"/>
            <a:ext cx="7272337" cy="8651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b="1" dirty="0" err="1" smtClean="0"/>
              <a:t>Savdo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yo’li</a:t>
            </a:r>
            <a:endParaRPr lang="ru-RU" sz="32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1048"/>
            <a:ext cx="8568952" cy="27145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684001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/>
          <a:lstStyle/>
          <a:p>
            <a:pPr marL="914400" indent="-457200" eaLnBrk="1" fontAlgn="auto" hangingPunct="1"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endParaRPr lang="en-US" sz="2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765175"/>
            <a:ext cx="8643938" cy="566261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4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Salavka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mill.avv</a:t>
            </a:r>
            <a:r>
              <a:rPr lang="en-US" sz="4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293 </a:t>
            </a:r>
            <a:r>
              <a:rPr lang="en-US" sz="4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yilda</a:t>
            </a:r>
            <a:r>
              <a:rPr lang="en-US" sz="4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sharqiy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viloyatlar</a:t>
            </a:r>
            <a:r>
              <a:rPr lang="en-US" sz="4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ni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4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Parfiya</a:t>
            </a:r>
            <a:r>
              <a:rPr lang="en-US" sz="4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4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4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4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Marg’iyona</a:t>
            </a:r>
            <a:r>
              <a:rPr lang="en-US" sz="4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4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So’g’diyona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boshqarish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ishini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o’z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o’g’li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Antioxga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topshiradi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uni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hukmdor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qilib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tayinlaydi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Chunki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satrapliklar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Salavka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iqtisodiyotida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o’rin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tutar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4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ru-RU" sz="4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/>
          <a:lstStyle/>
          <a:p>
            <a:pPr marL="914400" indent="-457200" eaLnBrk="1" fontAlgn="auto" hangingPunct="1"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endParaRPr lang="en-US" sz="2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687" y="980728"/>
            <a:ext cx="8931970" cy="511256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9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Salavkaning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xotinlaridan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biri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Apama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900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Spitaminning</a:t>
            </a:r>
            <a:r>
              <a:rPr lang="en-US" sz="2900" b="1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i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qizi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tug’ilgan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to’ng’ich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o’g’li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bo’lgan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tarixchilirining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guvohlik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berishicha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Salavka</a:t>
            </a:r>
            <a:r>
              <a:rPr lang="en-US" sz="29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Osiyoga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juda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katta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e’tibor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bergan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Ular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75 ta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shahar</a:t>
            </a:r>
            <a:r>
              <a:rPr lang="en-US" sz="29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qurilganligi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manbalarda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qayd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etilgan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Bu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shaharlar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Salavkiya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Antioxiya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kabi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nomlar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atalgan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Masalan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900" b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Marg’iyona</a:t>
            </a:r>
            <a:r>
              <a:rPr lang="en-US" sz="29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Antioxiyasi</a:t>
            </a:r>
            <a:r>
              <a:rPr lang="en-US" sz="29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(Marv </a:t>
            </a:r>
            <a:r>
              <a:rPr lang="en-US" sz="29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shahri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).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Eng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olis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shaharlardan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biri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Yaksart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ortida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joylashgan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Antioxiya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shahri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bo’lgan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Taxminlarga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ko’ra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mazkur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shahar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hozirgi</a:t>
            </a:r>
            <a:r>
              <a:rPr lang="en-US" sz="29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Toshkent </a:t>
            </a:r>
            <a:r>
              <a:rPr lang="en-US" sz="2900" b="1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viloyati</a:t>
            </a:r>
            <a:r>
              <a:rPr lang="en-US" sz="29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hududida</a:t>
            </a:r>
            <a:r>
              <a:rPr lang="en-US" sz="29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900" b="1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yoki</a:t>
            </a:r>
            <a:r>
              <a:rPr lang="en-US" sz="29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Fag’ona</a:t>
            </a:r>
            <a:r>
              <a:rPr lang="en-US" sz="29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i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vodiysida</a:t>
            </a:r>
            <a:r>
              <a:rPr lang="en-US" sz="2900" b="1" i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joylashgan</a:t>
            </a:r>
            <a:r>
              <a:rPr lang="en-US" sz="29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/>
          <a:lstStyle/>
          <a:p>
            <a:pPr marL="914400" indent="-457200" eaLnBrk="1" fontAlgn="auto" hangingPunct="1"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endParaRPr lang="en-US" sz="2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765175"/>
            <a:ext cx="8643938" cy="566261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4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4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Strabon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bergan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ma’lumotlarga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qaraganda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Marg’iyonada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o’z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nomiga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qurdirgan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shahar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Marg’iyona</a:t>
            </a:r>
            <a:r>
              <a:rPr lang="en-US" sz="4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Antioxiyasini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ko’chmanchilarning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tinimsiz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hujumidan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himoya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qilish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maqsadida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Murg’ob</a:t>
            </a:r>
            <a:r>
              <a:rPr lang="en-US" sz="4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vohasi</a:t>
            </a:r>
            <a:r>
              <a:rPr lang="en-US" sz="4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atrofini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250 km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devor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o’rab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olgan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Ammo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ko’chmanchilar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hujumi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to’xtamagan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4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116632"/>
            <a:ext cx="8858250" cy="864096"/>
          </a:xfrm>
        </p:spPr>
        <p:txBody>
          <a:bodyPr/>
          <a:lstStyle/>
          <a:p>
            <a:pPr marL="914400" indent="-457200" eaLnBrk="1" fontAlgn="auto" hangingPunct="1"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endParaRPr lang="en-US" sz="2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528" y="692696"/>
            <a:ext cx="8643938" cy="379040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700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700" dirty="0" err="1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Oʻrta</a:t>
            </a:r>
            <a:r>
              <a:rPr lang="en-US" sz="2700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Osiyoning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qancha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muhim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siyosiy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ijtimoiy-iqtisodiy</a:t>
            </a:r>
            <a:r>
              <a:rPr lang="en-US" sz="2700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voqealari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I,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ayniqsa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hukmronligi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bogʻliq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davrda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Baqtriya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hayotida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dastlabki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tangalar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en-US" sz="27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oltin</a:t>
            </a:r>
            <a:r>
              <a:rPr lang="en-US" sz="27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kumush</a:t>
            </a:r>
            <a:r>
              <a:rPr lang="en-US" sz="27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lang="en-US" sz="27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draxma</a:t>
            </a:r>
            <a:r>
              <a:rPr lang="en-US" sz="27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7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tetradraxmalar</a:t>
            </a:r>
            <a:r>
              <a:rPr lang="en-US" sz="27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zarb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qilina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boshlanadi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Eramizdan</a:t>
            </a:r>
            <a:r>
              <a:rPr lang="en-US" sz="27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avvalgi</a:t>
            </a:r>
            <a:r>
              <a:rPr lang="en-US" sz="27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III </a:t>
            </a:r>
            <a:r>
              <a:rPr lang="en-US" sz="27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asrning</a:t>
            </a:r>
            <a:r>
              <a:rPr lang="en-US" sz="27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60-yillariga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qadar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Baqtriyada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Salavkiylarning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zarbxonasi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saqlanib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qolgan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7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</a:t>
            </a:r>
            <a:r>
              <a:rPr lang="en-US" sz="27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davriga</a:t>
            </a:r>
            <a:r>
              <a:rPr lang="en-US" sz="27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oid</a:t>
            </a:r>
            <a:r>
              <a:rPr lang="en-US" sz="27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tangalar</a:t>
            </a:r>
            <a:r>
              <a:rPr lang="en-US" sz="27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Termiz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Taxti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Sangin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Denov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Kampirtepa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Afrosiyobdan</a:t>
            </a:r>
            <a:r>
              <a:rPr lang="en-US" sz="27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topilgan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886" y="4005064"/>
            <a:ext cx="4968552" cy="26648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932009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/>
          <a:lstStyle/>
          <a:p>
            <a:pPr marL="914400" indent="-457200" eaLnBrk="1" fontAlgn="auto" hangingPunct="1"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endParaRPr lang="en-US" sz="2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643938" cy="2206229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700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davlati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markazidan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chetda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boʻlishiga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qaramay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Oʻrta</a:t>
            </a:r>
            <a:r>
              <a:rPr lang="en-US" sz="27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Osiyo</a:t>
            </a:r>
            <a:r>
              <a:rPr lang="en-US" sz="27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ushbu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davlatning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muhim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qismi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boʻlib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700" b="1" i="1" u="sng" dirty="0" err="1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harbiy-strategik</a:t>
            </a:r>
            <a:r>
              <a:rPr lang="en-US" sz="2700" b="1" i="1" u="sng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i="1" u="sng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700" b="1" i="1" u="sng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i="1" u="sng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iqtisodiy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ahamiyatga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Oʻrta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Osiyo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boʻylab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oʻtgan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savdo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yoʻllari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boʻyida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shaharlar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qishloqlar</a:t>
            </a:r>
            <a:r>
              <a:rPr lang="en-US" sz="2700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qurdirilgani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bejiz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emas</a:t>
            </a:r>
            <a:r>
              <a:rPr lang="en-US" sz="27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en-US" sz="2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3416"/>
            <a:ext cx="6984776" cy="36205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56072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/>
          <a:lstStyle/>
          <a:p>
            <a:pPr marL="914400" indent="-457200" eaLnBrk="1" fontAlgn="auto" hangingPunct="1"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endParaRPr lang="en-US" sz="2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765175"/>
            <a:ext cx="8643938" cy="566261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Yunon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tarixchisi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Pompey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Trogning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yozishicha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Salavka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ba’zi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joylarni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muzokaralar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yo’li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egalladi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ammo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Baqtriya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Parfiya</a:t>
            </a:r>
            <a:r>
              <a:rPr 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So’g’d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yerlarida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qattiq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qarshilikga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uchradi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og’ir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janglar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borishga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to’g’ri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keldi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Ma’lum</a:t>
            </a:r>
            <a:r>
              <a:rPr lang="en-US" sz="3200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vaqt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o’tgach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taxminan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mill. </a:t>
            </a:r>
            <a:r>
              <a:rPr lang="en-US" sz="32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b="1" dirty="0" err="1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vv</a:t>
            </a:r>
            <a:r>
              <a:rPr lang="en-US" sz="3200" b="1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 </a:t>
            </a:r>
            <a:r>
              <a:rPr lang="en-US" sz="32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asr</a:t>
            </a:r>
            <a:r>
              <a:rPr lang="en-US" sz="32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o’rtalarida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Baqtriya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saltanati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tarkibidan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ajralib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chiqishga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muvaffaq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bo’ladi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Markaziy</a:t>
            </a:r>
            <a:r>
              <a:rPr lang="en-US" sz="32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Osiyo</a:t>
            </a:r>
            <a:r>
              <a:rPr lang="en-US" sz="32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janubiy</a:t>
            </a:r>
            <a:r>
              <a:rPr lang="en-US" sz="32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viloyatlarni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bosib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olinishi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millodan</a:t>
            </a:r>
            <a:r>
              <a:rPr lang="en-US" sz="32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avvalgi</a:t>
            </a:r>
            <a:r>
              <a:rPr lang="en-US" sz="3200" b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306-yilga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to’g’ri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keladi</a:t>
            </a:r>
            <a:r>
              <a:rPr lang="en-US" sz="3200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77945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/>
          <a:lstStyle/>
          <a:p>
            <a:pPr marL="914400" indent="-457200" eaLnBrk="1" fontAlgn="auto" hangingPunct="1"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endParaRPr lang="en-US" sz="2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512" y="764704"/>
            <a:ext cx="8643938" cy="263874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Ana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shunday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og’ir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vaziyatda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Salavka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Hindistonga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qarshi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urush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boshlaydi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Uning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urushida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ham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qatnashadi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Lekin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urush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Salavkaning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mag’lubiyati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yakunlanadi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Natijada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Salavkiylarning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Osiyodagi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obro’siga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ham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putur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yetadi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og’ir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ahvolga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tushib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qoladi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96030"/>
            <a:ext cx="6840760" cy="33894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/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Salavkaning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o’limi</a:t>
            </a:r>
            <a:endParaRPr lang="en-US" sz="2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512" y="1340768"/>
            <a:ext cx="8643938" cy="4222924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4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Mill.avv</a:t>
            </a:r>
            <a:r>
              <a:rPr 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280 </a:t>
            </a:r>
            <a:r>
              <a:rPr lang="en-US" sz="4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yilda</a:t>
            </a:r>
            <a:r>
              <a:rPr 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</a:t>
            </a:r>
            <a:r>
              <a:rPr lang="en-US" sz="4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Makedoniyaning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podshosi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boʻlish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maqsadida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Frakiya</a:t>
            </a:r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Makedoniya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yurish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boshlagan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Lekin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Ptolemey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Lagning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oʻgʻli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Ptolemey</a:t>
            </a:r>
            <a:r>
              <a:rPr lang="en-US" sz="4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Keravn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tomonidan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oʻldirilgan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4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798062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507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4654847"/>
          </a:xfrm>
        </p:spPr>
        <p:txBody>
          <a:bodyPr/>
          <a:lstStyle/>
          <a:p>
            <a:pPr marL="914400" indent="-457200" eaLnBrk="1" fontAlgn="auto" hangingPunct="1">
              <a:spcAft>
                <a:spcPts val="0"/>
              </a:spcAft>
              <a:defRPr/>
            </a:pPr>
            <a:r>
              <a:rPr lang="en-US" sz="6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A.Makedonskiy</a:t>
            </a:r>
            <a:r>
              <a:rPr lang="en-US" sz="6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6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imperiyasining</a:t>
            </a:r>
            <a:r>
              <a:rPr lang="en-US" sz="6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6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parchalanishi</a:t>
            </a:r>
            <a:endParaRPr lang="en-US" sz="6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pPr eaLnBrk="1" hangingPunct="1"/>
            <a:r>
              <a:rPr lang="en-US" altLang="ru-RU" sz="3200" b="1" smtClean="0">
                <a:solidFill>
                  <a:srgbClr val="7030A0"/>
                </a:solidFill>
              </a:rPr>
              <a:t>Antiox  - salavkiylar davlati hukmdori</a:t>
            </a:r>
            <a:endParaRPr lang="ru-RU" altLang="ru-RU" sz="3200" b="1" smtClean="0">
              <a:solidFill>
                <a:srgbClr val="7030A0"/>
              </a:solidFill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0" y="1285860"/>
          <a:ext cx="9144000" cy="535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/>
          <a:lstStyle/>
          <a:p>
            <a:pPr marL="914400" indent="-457200" eaLnBrk="1" fontAlgn="auto" hangingPunct="1"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davati</a:t>
            </a:r>
            <a:endParaRPr lang="en-US" sz="2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765175"/>
            <a:ext cx="8643938" cy="566261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Ayni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paytda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g’arbiy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viloyatlarda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ham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vaziyat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ko’ngildagidek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emas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Xullas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Salavka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vafotidan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so’ng</a:t>
            </a:r>
            <a:r>
              <a:rPr lang="en-US" sz="37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davlatning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qudratiga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putur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yetdi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Sharqiy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satrapliklar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oltin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fil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lazuritlar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doimo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soliq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to’lab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tursada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ularning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mustaqillikka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intilayotganligi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sezilib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turardi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Bu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jarayon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xususan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mill.avv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III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asr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o’rtalariga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kelganda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ko’zga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yaqqol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tashlana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boshladi</a:t>
            </a:r>
            <a:r>
              <a:rPr lang="en-US" sz="37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7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tarkibidan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Parfiya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davlatlarining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ajralib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chiqishi</a:t>
            </a:r>
            <a:endParaRPr lang="en-US" sz="2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1052513"/>
            <a:ext cx="8643938" cy="53752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Mil.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III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asrning</a:t>
            </a: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60-50-yillariga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kelib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Kichik</a:t>
            </a: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Bolqon</a:t>
            </a: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yarim</a:t>
            </a: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orolida</a:t>
            </a: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salavkiy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hukmdorlari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o‘rtasida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hokimiyat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uchun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kurashlar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avj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oldi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Natijada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Sharqiy</a:t>
            </a:r>
            <a:r>
              <a:rPr lang="en-US" sz="35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satraplari</a:t>
            </a: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siyosiy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hayotida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o‘zgarishlar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sodir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bo‘ldi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Mil.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250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yilga</a:t>
            </a:r>
            <a:r>
              <a:rPr lang="en-US" sz="35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kelib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dastlab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Parfiya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keyin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esa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davlatlari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davlatidan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ajralib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chiqib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o‘zlarini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mustaqil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deb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e’lon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5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qildilar</a:t>
            </a:r>
            <a:r>
              <a:rPr lang="en-US" sz="35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5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tarkibidan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Parfiya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davlatlarining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ajralib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chiqishi</a:t>
            </a:r>
            <a:endParaRPr lang="en-US" sz="2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520" y="1052736"/>
            <a:ext cx="8643938" cy="530326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000" b="1" dirty="0" err="1">
                <a:solidFill>
                  <a:srgbClr val="0000FF"/>
                </a:solidFill>
                <a:latin typeface="Times New Roman"/>
              </a:rPr>
              <a:t>Miloddan</a:t>
            </a:r>
            <a:r>
              <a:rPr lang="en-US" sz="3000" b="1" dirty="0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3000" b="1" dirty="0" err="1" smtClean="0">
                <a:solidFill>
                  <a:srgbClr val="0000FF"/>
                </a:solidFill>
                <a:latin typeface="Times New Roman"/>
              </a:rPr>
              <a:t>avvalgi</a:t>
            </a:r>
            <a:r>
              <a:rPr lang="en-US" sz="3000" b="1" dirty="0" smtClean="0">
                <a:solidFill>
                  <a:srgbClr val="0000FF"/>
                </a:solidFill>
                <a:latin typeface="Times New Roman"/>
              </a:rPr>
              <a:t> 250-yillarda </a:t>
            </a:r>
            <a:r>
              <a:rPr lang="en-US" sz="3000" b="1" dirty="0" err="1">
                <a:solidFill>
                  <a:srgbClr val="C00000"/>
                </a:solidFill>
                <a:latin typeface="Times New Roman"/>
              </a:rPr>
              <a:t>saklarning</a:t>
            </a:r>
            <a:r>
              <a:rPr lang="en-US" sz="3000" b="1" dirty="0">
                <a:solidFill>
                  <a:srgbClr val="C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/>
              </a:rPr>
              <a:t>ko’chmanchi</a:t>
            </a:r>
            <a:r>
              <a:rPr lang="en-US" sz="3000" b="1" dirty="0">
                <a:solidFill>
                  <a:srgbClr val="C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/>
              </a:rPr>
              <a:t>parnlar</a:t>
            </a:r>
            <a:r>
              <a:rPr lang="en-US" sz="3000" b="1" dirty="0">
                <a:solidFill>
                  <a:srgbClr val="C00000"/>
                </a:solidFill>
                <a:latin typeface="Times New Roman"/>
              </a:rPr>
              <a:t> (</a:t>
            </a:r>
            <a:r>
              <a:rPr lang="en-US" sz="3000" b="1" dirty="0" err="1">
                <a:solidFill>
                  <a:srgbClr val="C00000"/>
                </a:solidFill>
                <a:latin typeface="Times New Roman"/>
              </a:rPr>
              <a:t>dahlar</a:t>
            </a:r>
            <a:r>
              <a:rPr lang="en-US" sz="3000" b="1" dirty="0">
                <a:solidFill>
                  <a:srgbClr val="C00000"/>
                </a:solidFill>
                <a:latin typeface="Times New Roman"/>
              </a:rPr>
              <a:t>)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qabilasi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0000FF"/>
                </a:solidFill>
                <a:latin typeface="Times New Roman"/>
              </a:rPr>
              <a:t>Arshak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boshchiligida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Salavkiylar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davlatidan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ajralib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chiqqan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/>
              </a:rPr>
              <a:t>Parfiyona</a:t>
            </a:r>
            <a:r>
              <a:rPr lang="en-US" sz="3000" b="1" dirty="0">
                <a:solidFill>
                  <a:srgbClr val="C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/>
              </a:rPr>
              <a:t>yoki</a:t>
            </a:r>
            <a:r>
              <a:rPr lang="en-US" sz="3000" b="1" dirty="0">
                <a:solidFill>
                  <a:srgbClr val="C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/>
              </a:rPr>
              <a:t>Parfiya</a:t>
            </a:r>
            <a:r>
              <a:rPr lang="en-US" sz="3000" b="1" dirty="0">
                <a:solidFill>
                  <a:srgbClr val="C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/>
              </a:rPr>
              <a:t>satrapiyasiga</a:t>
            </a:r>
            <a:r>
              <a:rPr lang="en-US" sz="3000" b="1" dirty="0">
                <a:solidFill>
                  <a:srgbClr val="C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bostirib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kirganlar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va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0000FF"/>
                </a:solidFill>
                <a:latin typeface="Times New Roman"/>
              </a:rPr>
              <a:t>Parfiyani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so’ngra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qo’shni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b="1" dirty="0" err="1" smtClean="0">
                <a:solidFill>
                  <a:srgbClr val="0000FF"/>
                </a:solidFill>
                <a:latin typeface="Times New Roman"/>
              </a:rPr>
              <a:t>Girkaniya</a:t>
            </a:r>
            <a:r>
              <a:rPr lang="en-US" sz="3000" b="1" dirty="0" smtClean="0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0000FF"/>
                </a:solidFill>
                <a:latin typeface="Times New Roman"/>
              </a:rPr>
              <a:t>viloyatini</a:t>
            </a:r>
            <a:r>
              <a:rPr lang="en-US" sz="3000" b="1" dirty="0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ishg’ol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etganlar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Parfiya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Times New Roman"/>
              </a:rPr>
              <a:t>milodiy</a:t>
            </a: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 3-asrning 20-yillarigacha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mavjud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bo’lgan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. </a:t>
            </a:r>
            <a:r>
              <a:rPr lang="en-US" sz="3000" b="1" dirty="0" err="1">
                <a:solidFill>
                  <a:srgbClr val="000000"/>
                </a:solidFill>
                <a:latin typeface="Times New Roman"/>
              </a:rPr>
              <a:t>Salavka</a:t>
            </a: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 II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o’z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hokimiyatini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qayta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tiklash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maqsadida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olib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borgan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bir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necha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Times New Roman"/>
              </a:rPr>
              <a:t>muvaffaqiyatsiz</a:t>
            </a: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Times New Roman"/>
              </a:rPr>
              <a:t>urunishlar</a:t>
            </a: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0000FF"/>
                </a:solidFill>
                <a:latin typeface="Times New Roman"/>
              </a:rPr>
              <a:t>miloddan</a:t>
            </a:r>
            <a:r>
              <a:rPr lang="en-US" sz="3000" b="1" dirty="0">
                <a:solidFill>
                  <a:srgbClr val="0000FF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0000FF"/>
                </a:solidFill>
                <a:latin typeface="Times New Roman"/>
              </a:rPr>
              <a:t>avval</a:t>
            </a:r>
            <a:r>
              <a:rPr lang="en-US" sz="3000" b="1" dirty="0">
                <a:solidFill>
                  <a:srgbClr val="0000FF"/>
                </a:solidFill>
                <a:latin typeface="Times New Roman"/>
              </a:rPr>
              <a:t> 230-227-yillardan</a:t>
            </a: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so’ng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Parfiyada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Times New Roman"/>
              </a:rPr>
              <a:t>Arshakiylar</a:t>
            </a: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Times New Roman"/>
              </a:rPr>
              <a:t>hukmronligini</a:t>
            </a:r>
            <a:r>
              <a:rPr lang="en-US" sz="3000" b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tan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olishga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majbur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/>
              </a:rPr>
              <a:t>bo’lgan</a:t>
            </a:r>
            <a:r>
              <a:rPr lang="en-US" sz="3000" dirty="0">
                <a:solidFill>
                  <a:srgbClr val="000000"/>
                </a:solidFill>
                <a:latin typeface="Times New Roman"/>
              </a:rPr>
              <a:t>. </a:t>
            </a:r>
            <a:endParaRPr lang="en-US" sz="3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19582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III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endParaRPr lang="en-US" sz="2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520" y="980728"/>
            <a:ext cx="8643938" cy="566330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 </a:t>
            </a:r>
            <a:r>
              <a:rPr lang="en-US" sz="2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Baqtriya</a:t>
            </a:r>
            <a:r>
              <a:rPr lang="en-US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So’g’diyona</a:t>
            </a:r>
            <a:r>
              <a:rPr lang="en-US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Parfiya</a:t>
            </a:r>
            <a:r>
              <a:rPr lang="en-US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davlatlarni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bo’ysundirish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avv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212-205-yillarda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sharqqa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yurish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Yurish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davomida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xarajatlarni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qoplash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III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Ekbatanadagi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Anaxita</a:t>
            </a:r>
            <a:r>
              <a:rPr lang="en-US" sz="26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ibodatxonasini</a:t>
            </a:r>
            <a:r>
              <a:rPr lang="en-US" sz="2600" b="1" i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Yurish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natijasida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Parfiya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qayta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bo’ysundirildi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Yunon-Baqtriya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shaharlarini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ikki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yil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natijasiz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qamal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qilish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rasman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Salavkiylar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hokimiyatini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qo’shinlari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Hindikush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tog’laridan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o’tib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Hindiston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yerlariga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bostirib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kirdi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mahalliy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hokim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shartnoma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tuzilib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Hind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jangovar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fillariga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bo’ldi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o’g’illaridan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sz="2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IV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avv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175-yilda)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shijoatli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hukmdor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bo’lib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davlat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hokimiyatini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qadar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mustahkamlashga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erishdi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boshqaruvi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davrida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mamlakatda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podsho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san’at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madaniyatga</a:t>
            </a:r>
            <a:r>
              <a:rPr lang="en-US" sz="26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homiylik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qildi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2050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20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IV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endParaRPr lang="en-US" sz="2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520" y="764704"/>
            <a:ext cx="8643938" cy="566330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Shuhratparast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IV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davlatining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o’tmishdagi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kuch-qudratini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tiklashga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urindi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Mamlakat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ichida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qadar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ijtimoiy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siyosiy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barqarorlikni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vujudga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keltirib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hududini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kengaytirishga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harakat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qildi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IV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Misrni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bosib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kuchli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qo’shin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yurish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boshladi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Yo’lda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Rimning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Misrdagi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elchisi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Gay </a:t>
            </a:r>
            <a:r>
              <a:rPr lang="en-US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Popiliy</a:t>
            </a:r>
            <a:r>
              <a:rPr lang="en-US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Lena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to’xtatadi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Aytishlaricha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Salavkiylardan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ko’ra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qudratli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bo’lgan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Rim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elchisi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IV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o’tirgan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joyni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atrofida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doira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chizib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Rimning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talabi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bajarilmaguncha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Misrga</a:t>
            </a:r>
            <a:r>
              <a:rPr lang="en-US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yurishni</a:t>
            </a:r>
            <a:r>
              <a:rPr lang="en-US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to’xtatish</a:t>
            </a:r>
            <a:r>
              <a:rPr lang="en-US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Antiox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 </a:t>
            </a:r>
            <a:r>
              <a:rPr lang="en-US" sz="2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</a:t>
            </a: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doira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ichidan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chiqib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ketishini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taqiqladi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Natijada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rimliklarning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tazyiqi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ostida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Misr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yurishi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to’xtatiladi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1009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112645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barham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topishi</a:t>
            </a:r>
            <a:endParaRPr lang="en-US" sz="28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3850" y="1268413"/>
            <a:ext cx="8643938" cy="54006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yemirilish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jarayoni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tezlashib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ketdi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I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asr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boshlarida</a:t>
            </a:r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Yahudiya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o’z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mustaqilligini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qo’lga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kiritdi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Natijada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hududi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Suriya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Finikiya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Klikiyaning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qismi</a:t>
            </a:r>
            <a:r>
              <a:rPr lang="en-US" sz="3200" b="1" dirty="0">
                <a:solidFill>
                  <a:schemeClr val="accent6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chegaralanib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qoldi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64-yilda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qoldiqlari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Rimga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Suriya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provinsiyasi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sifatida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qo’shib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olindi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Sharqiy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Pont,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Paflagoniya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Galatiya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Kappadokiya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Armaniston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Kommagen</a:t>
            </a:r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rimliklarga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vassal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bo’lgan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mahalliy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hokimlar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qo’lida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qoldi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32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07504" y="0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765175"/>
            <a:ext cx="8643937" cy="58070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Bu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davrda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Baqtriyaning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satrapi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Diodot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Baqtriyaning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salavkiylardan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ajralib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chiqishini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Evtidim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ham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qo’llagan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Evtidim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So’g’diyona</a:t>
            </a:r>
            <a:r>
              <a:rPr lang="en-US" sz="29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hokimi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bo’lib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u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Diodotga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qaram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Diodot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Baqtriyada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salavkiylarga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qarshi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ko’tarilgan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mahalliy</a:t>
            </a:r>
            <a:r>
              <a:rPr lang="en-US" sz="29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aholi</a:t>
            </a:r>
            <a:r>
              <a:rPr lang="en-US" sz="29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qo’zg’alonidan</a:t>
            </a:r>
            <a:r>
              <a:rPr lang="en-US" sz="29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foydalangan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Yerli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aholi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qo’zg’aloniga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yunon-makedon</a:t>
            </a:r>
            <a:r>
              <a:rPr lang="en-US" sz="29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hokimlari</a:t>
            </a:r>
            <a:r>
              <a:rPr lang="en-US" sz="29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rahbarlik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qilganlar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Chunki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yunon-makedon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hokimlari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mahalliy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aholini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ikki</a:t>
            </a:r>
            <a:r>
              <a:rPr lang="en-US" sz="29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tomonlama</a:t>
            </a:r>
            <a:r>
              <a:rPr lang="en-US" sz="29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zulmdan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norozi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ekanligini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yaxshi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bilar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Shu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sababdan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Baqtriyada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salavkiylarga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qarshi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boshlangan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harakat</a:t>
            </a:r>
            <a:r>
              <a:rPr lang="en-US" sz="29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yunon-makedonlarga</a:t>
            </a:r>
            <a:r>
              <a:rPr lang="en-US" sz="2900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qarshi</a:t>
            </a:r>
            <a:r>
              <a:rPr lang="en-US" sz="2900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harakatga</a:t>
            </a:r>
            <a:r>
              <a:rPr lang="en-US" sz="2900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aylanmadi</a:t>
            </a:r>
            <a:r>
              <a:rPr lang="en-US" sz="2900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900" i="1" u="sng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86991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07504" y="0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836613"/>
            <a:ext cx="8643937" cy="573563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Mustaqillikka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erilgan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Diodot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qudratli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davlatga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aylandi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32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hududiga</a:t>
            </a:r>
            <a:r>
              <a:rPr lang="en-US" sz="32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hozirgi</a:t>
            </a:r>
            <a:r>
              <a:rPr lang="en-US" sz="32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Janubiy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Tojikiston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Janubiy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O’zbekiston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Afg’oniston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kirgan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2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kuchaygan</a:t>
            </a:r>
            <a:r>
              <a:rPr lang="en-US" sz="32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paytlarda</a:t>
            </a:r>
            <a:r>
              <a:rPr lang="en-US" sz="32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unga</a:t>
            </a:r>
            <a:r>
              <a:rPr lang="en-US" sz="32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Pokiston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Shim-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G’arbiy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Hindiston</a:t>
            </a:r>
            <a:r>
              <a:rPr lang="en-US" sz="32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hamda</a:t>
            </a:r>
            <a:r>
              <a:rPr lang="en-US" sz="32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Sug’diyona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ham </a:t>
            </a:r>
            <a:r>
              <a:rPr lang="en-US" sz="32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bo’ysungan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Davlatning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poytaxti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Baqtra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hozirgi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Mozori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–Sharif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shahriga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yaqin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o’rta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asrlardagi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Balx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shaxri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bo’lgan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sz="3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19980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Бактрия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14313"/>
            <a:ext cx="6000750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80141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838423"/>
          </a:xfrm>
        </p:spPr>
        <p:txBody>
          <a:bodyPr/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A.Makedonskiy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imperiyasining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parchalanishi</a:t>
            </a:r>
            <a:endParaRPr lang="en-US" sz="2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981075"/>
            <a:ext cx="8715375" cy="5543550"/>
          </a:xfrm>
        </p:spPr>
        <p:txBody>
          <a:bodyPr/>
          <a:lstStyle/>
          <a:p>
            <a:pPr algn="just" eaLnBrk="1" hangingPunct="1"/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Aleksandr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Makedonskiy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vafotidan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keyin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taxt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vorisligiga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hech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qolmagan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Shoh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vafotidan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so’ng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to’rt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oy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o’tgach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33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Roksana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o’g’il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ko’radi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Unga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Aleksandr</a:t>
            </a:r>
            <a:r>
              <a:rPr lang="en-US" altLang="ru-RU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 ism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qo’yadi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Kichik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Aleksandr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sharqiy</a:t>
            </a:r>
            <a:r>
              <a:rPr lang="en-US" altLang="ru-RU" sz="33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viloyatlar</a:t>
            </a:r>
            <a:r>
              <a:rPr lang="en-US" altLang="ru-RU" sz="33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hukmdori</a:t>
            </a:r>
            <a:r>
              <a:rPr lang="en-US" altLang="ru-RU" sz="33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etib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tayinlanadi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Hukmdor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hali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yosh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bo’lganligi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viloyatlarga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rahbarlik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qilish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qo’shin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lashkarboshilaridan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Perdikka</a:t>
            </a:r>
            <a:r>
              <a:rPr lang="en-US" altLang="ru-RU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Antipatr</a:t>
            </a:r>
            <a:r>
              <a:rPr lang="en-US" altLang="ru-RU" sz="33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zimmasiga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yuklanadi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Ammo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toju-taxt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borilgan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kurash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yosh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gudakni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omon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3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qoldirmaydi</a:t>
            </a:r>
            <a:r>
              <a:rPr lang="en-US" altLang="ru-RU" sz="33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3300" i="1" u="sng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07504" y="0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1196975"/>
            <a:ext cx="8643937" cy="53752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Dastlab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Diodot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hukmdori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tomonida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turib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Parfiyaga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qarshi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bo’ldi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Ammo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Arshak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II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Baqtriyadagi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vaziyat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Parfiya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foydasiga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o’zgardi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Natijada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Arshak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II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Diodot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II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harbiy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ittifoq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tuzdilar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Lekin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Diodot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II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Arshak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II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tuzilgan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harbiy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ittifoqdan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o’z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mavqeini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mustahkamlashda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foydalanishni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eplay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olmadi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Sababi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viloyat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hokimlaridan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biri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bo’lgan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Yevtidim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Diodot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II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ga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qarshi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kurash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boshlab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g’olib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chiqdi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U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mill.avv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212-199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yillarda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hukmronlik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qildi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11517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07504" y="0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836613"/>
            <a:ext cx="8643937" cy="573563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Miloddan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avvalgi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209-208-yillarda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salavkiy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hukmdori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Buyuk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III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saltanatini</a:t>
            </a:r>
            <a:r>
              <a:rPr lang="en-US" b="1" u="sng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qayta</a:t>
            </a:r>
            <a:r>
              <a:rPr lang="en-US" b="1" u="sng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tiklash</a:t>
            </a:r>
            <a:r>
              <a:rPr lang="en-US" b="1" u="sng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uchun</a:t>
            </a:r>
            <a:r>
              <a:rPr lang="en-US" b="1" u="sng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sharqqa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yurish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boshlaydi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Dastlab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u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Parfiyani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mag’lub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etib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ill.avv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208 </a:t>
            </a:r>
            <a:r>
              <a:rPr lang="en-US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yilda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Yevtidimga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qarshi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yurish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qilib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uning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en-US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ming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kishilik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qo’shinini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tor-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mor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qildi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Yevtedimning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o’zi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Baqtra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qal’asida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yashirinib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shu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yerda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himoyalandi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III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Baqtrani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egallay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olmagach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mill.avv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207 </a:t>
            </a:r>
            <a:r>
              <a:rPr lang="en-US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yilda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ikki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o’rtada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sulh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tuzildi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Unga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ko’ra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III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ni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Yevtidim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podshosi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deb tan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oldi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Ayni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paytda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Yevtedim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ham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podsholik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unvonini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saqlab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qoldi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Yevtedim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bitimga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ko’ra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III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ga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necha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jangovor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fillar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berish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tashqi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siyosatda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u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maslahatlashib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ish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tutish</a:t>
            </a:r>
            <a:r>
              <a:rPr lang="en-US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majburiyatini</a:t>
            </a:r>
            <a:r>
              <a:rPr lang="en-US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oldi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O’z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navbatida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u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Antioxga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o’zining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barcha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jangchi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fillarini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topshiradi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Yevtidemning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o’g’li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Demetriy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esa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malikasiga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uylanadi</a:t>
            </a:r>
            <a:r>
              <a:rPr lang="en-US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 </a:t>
            </a:r>
            <a:endParaRPr lang="en-US" b="1" dirty="0" smtClean="0">
              <a:solidFill>
                <a:srgbClr val="1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28585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07504" y="0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836613"/>
            <a:ext cx="8643937" cy="573563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Mill.avv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206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yildan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boshlab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uchun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xavfi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yuqoldi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Chunki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davrga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kelib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Antiox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III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g’arbda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Suriya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uchun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misrliklar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jang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olib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borar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3000" b="1" dirty="0" smtClean="0">
              <a:solidFill>
                <a:srgbClr val="1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Mill.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II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asr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boshlarida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Rim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respublikasi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o’rtasida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Yunoniston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uchun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raqobat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boshlandi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Mill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189-yilda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Magnesiya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jangi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rimliklar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tomonidan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salavkiylarga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qattiq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talofot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yetkazilishi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natijasida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mustaqil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bo’lib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olgan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podsholigi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salavkiylarning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ittifoqchilari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bo’lgan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janubiy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knyazliklarni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o’ziga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bo’ysundirish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imkoniyatiga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ega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bo’ladi</a:t>
            </a:r>
            <a:r>
              <a:rPr lang="en-US" sz="30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 </a:t>
            </a:r>
            <a:endParaRPr lang="en-US" sz="3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37696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07504" y="0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1196975"/>
            <a:ext cx="8643937" cy="53752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Yevtedim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tarkibiga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So’g’d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Areya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Marg’iyona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hududlari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kirgan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Yevtedim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o’z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hududiy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chegaralarini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Hindiston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yerlari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hisobiga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kengaytirishni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orzu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qilardi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Ammo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ishni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Yevtidemning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o’g’li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Dimetriy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mill.avv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199-167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yy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amalga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oshirdi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Demetriy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ichki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siyosatda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Aleksandr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Antioxlar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kabi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yerli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aslzodalar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til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topishish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yo’lini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tutdi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Natijada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chegaralari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kengayib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har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jihatdan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taraqqiy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etdi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2100" b="1" dirty="0">
              <a:solidFill>
                <a:srgbClr val="1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chegaralarining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Hindiston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hisobiga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kengayishi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munosabati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Demetriy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davlatning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markazini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janubga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Taksilaga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ko’chirdi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1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Mill.avv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167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yilda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Baqtriyada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to’ntarishi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yuz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berdi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Bu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ishning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boshida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qo’mondoni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Yevkratit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turardi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U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Demetriyning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Hindistonda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ekanligidan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foydalandi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to’ntarishi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haqidagi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habarni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eshitgach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Demetriy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darhol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Baqtriyaga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qaytadi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Yevkratit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bo’lgan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jangda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halok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boladi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Hokimiyat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shu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yildan</a:t>
            </a:r>
            <a:r>
              <a:rPr lang="en-US" sz="21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Yevkratit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qo’liga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o’tadi</a:t>
            </a:r>
            <a:r>
              <a:rPr lang="en-US" sz="21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1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59579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07504" y="0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175"/>
            <a:ext cx="9120188" cy="609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483657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07504" y="0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1196975"/>
            <a:ext cx="8643937" cy="53752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Yevratit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Hindiston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yana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mustaqil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bo’lib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oladi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Pariyada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hokimiyat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tepasiga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Metridat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kelishi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8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z="28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aqtriyadan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Marg’iyonani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tortib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oladi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Tez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orada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Sug’diyona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ham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tarkibidan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ajralib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chiqib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ketadi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Bularning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bari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davlatda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ichki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siyosiy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tanglikni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keltirib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chiqaradi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Natijada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mill.avv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155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yilda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Yevkratit</a:t>
            </a:r>
            <a:r>
              <a:rPr lang="en-US" sz="28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o’z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o’g’li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Geliokl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tomonidan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o’ldirilari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Bu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Geleokl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Yunon-baqtriyani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saqlab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qola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olmaydi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Uning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qo’lida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faqat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qolgandi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xolos</a:t>
            </a: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8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319902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07504" y="0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24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barham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topishi</a:t>
            </a:r>
            <a:endParaRPr lang="en-US" sz="2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1196975"/>
            <a:ext cx="8643937" cy="53752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Mill.avv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165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yilda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turkiy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xun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qabilasidan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mag’lubiyatga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uchragan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yuechjilar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Sharqiy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Turkiston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Shimoliy-sharqiy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Tibetda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yashagan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Osiyoga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kirib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keladi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saklarni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mag’lub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etadilar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Yuechjilar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saklar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birgalikda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janub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tomon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harakatlanib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Batriyaga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zarba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beradilar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Mill.avv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141-128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yillarda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yuechjelar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tomonidan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uzil-kesil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bosib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olinadi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Shu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tariqa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ushbu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120 </a:t>
            </a:r>
            <a:r>
              <a:rPr lang="en-US" sz="32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</a:t>
            </a:r>
            <a:r>
              <a:rPr lang="en-US" sz="32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yashab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barham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topadi</a:t>
            </a:r>
            <a:r>
              <a:rPr lang="en-US" sz="32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048321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476250"/>
            <a:ext cx="8643937" cy="59055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Yunon-Baqriya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markazlashgan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bo‘lib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hokimiyatni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podsho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boshqarar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necha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viloyatlarga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bo‘lingan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bo‘lib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viloyat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hokimlari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podshoga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bo‘ysunar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edilar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Ba’zi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tadqiqotchilar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So‘g‘d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Farg‘ona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ham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tarkibiga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kirgan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desalar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ayrimlari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davlatning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chegaralari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Amudaryodan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nariga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o‘tmagan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deydilar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So‘nggi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yillarda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olib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borilgan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qazishmalar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natijasida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topilgan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juda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ko‘plab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arxeologik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topilmalar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Amudaryoning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o‘ng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so‘l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qirg‘og‘i</a:t>
            </a:r>
            <a:r>
              <a:rPr lang="en-US" sz="28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aholisining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mil.avv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III-II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asrlardagi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o‘zaro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aloqalardan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darak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beribgina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qolmay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erlarni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tarkibiga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kirganligidan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dalolat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beradi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8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201585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476250"/>
            <a:ext cx="8643937" cy="55911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000" b="1" dirty="0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davlatining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gullab-yashnagan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davri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mil.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III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asrning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ikkinchi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yarmi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mil.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II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asrning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birinchi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yarmiga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to‘g‘ri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keladi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Janubiy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hududlardan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davrga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oid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Jondavlattepa</a:t>
            </a:r>
            <a:r>
              <a:rPr lang="en-US" sz="3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Dalvarzin</a:t>
            </a:r>
            <a:r>
              <a:rPr lang="en-US" sz="3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0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pastki</a:t>
            </a:r>
            <a:r>
              <a:rPr lang="en-US" sz="3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qatlamlar</a:t>
            </a:r>
            <a:r>
              <a:rPr lang="en-US" sz="3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30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Oyxonim</a:t>
            </a:r>
            <a:r>
              <a:rPr lang="en-US" sz="3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Qorabog‘tepa</a:t>
            </a:r>
            <a:r>
              <a:rPr lang="en-US" sz="3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Kampirtepa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kabi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yodgorliklardan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hokimlar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saroylari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ibodatxonalar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turar-joylar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mehnat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jangovar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qurollar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turli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hunarmandchilik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buyumlari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hamda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ko‘plab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tanga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pullarning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topilishi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hududlardagi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ijtimoiy-iqtisodiy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madaniy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hayotdagi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rivojlanish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jarayonlaridan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dalolat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beradi</a:t>
            </a:r>
            <a:r>
              <a:rPr lang="en-US" sz="3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63434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ctrTitle"/>
          </p:nvPr>
        </p:nvSpPr>
        <p:spPr>
          <a:xfrm>
            <a:off x="107504" y="0"/>
            <a:ext cx="8858250" cy="766416"/>
          </a:xfrm>
        </p:spPr>
        <p:txBody>
          <a:bodyPr>
            <a:noAutofit/>
          </a:bodyPr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en-US" sz="2400" b="1" dirty="0" err="1" smtClean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endParaRPr lang="en-US" sz="2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765175"/>
            <a:ext cx="8643938" cy="53752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O’rta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ikki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yuz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yil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ellinlar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dunyosining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qismi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bo’ldi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Bu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davr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O`rta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tarixida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jiddiy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iz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qoldirgan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So’g’d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ellin-makedon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harbiy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guruhlariga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tayangan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strapiyalarga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aylandi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Hirot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Marv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kabi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yangidan-yangi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shaharlar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vujudga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keldi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Mintaqada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standartlari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bo’yicha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tangalar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etildi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Mintaqaga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xudolari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panteoni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adabiyoti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teatri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kirib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keldi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Mahalliy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madaniyatining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o’zaro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sintezi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sodir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bo’ldi</a:t>
            </a:r>
            <a:r>
              <a:rPr lang="en-US" sz="32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32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236227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838423"/>
          </a:xfrm>
        </p:spPr>
        <p:txBody>
          <a:bodyPr/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A.Makedonskiy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imperiyasining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parchalanishi</a:t>
            </a:r>
            <a:endParaRPr lang="en-US" sz="24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915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0825" y="981075"/>
            <a:ext cx="8715375" cy="5543550"/>
          </a:xfrm>
        </p:spPr>
        <p:txBody>
          <a:bodyPr/>
          <a:lstStyle/>
          <a:p>
            <a:pPr algn="just" eaLnBrk="1" hangingPunct="1"/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 eaLnBrk="1" hangingPunct="1"/>
            <a:endParaRPr lang="en-US" altLang="ru-RU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altLang="ru-RU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altLang="ru-RU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endParaRPr lang="en-US" altLang="ru-RU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Taxt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kurashda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Aleksandr</a:t>
            </a:r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lashkarboshilardan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birontasi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ham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yorqin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g’alabaga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erisha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olmaydi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Buning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ustiga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Aleksandr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vafotidan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xabar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topgan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xalqlar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ozodlik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kurashiga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otlanadilar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Tarixiy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manbalarga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qaraganda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Murg’ob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vodiysida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barpo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etilgan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Marg’iyona</a:t>
            </a:r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Aleksandriya</a:t>
            </a:r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shahrini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ko’chmanchilar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vayron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etadilar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/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Mill. 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avv</a:t>
            </a:r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301 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yilda</a:t>
            </a:r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Frigiyaning</a:t>
            </a:r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Ips</a:t>
            </a:r>
            <a:r>
              <a:rPr lang="en-US" altLang="ru-RU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atalgan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joyida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yuz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bergan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qonli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janglar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oqibatida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Aleksandr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saltanati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ru-RU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mustaqil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davlatga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Makedoniya</a:t>
            </a:r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Misr</a:t>
            </a:r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Suriya</a:t>
            </a:r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32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Sharqqa</a:t>
            </a:r>
            <a:r>
              <a:rPr lang="en-US" altLang="ru-RU" sz="3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bo’linib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ketadi</a:t>
            </a:r>
            <a:r>
              <a:rPr lang="en-US" altLang="ru-RU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3200" i="1" u="sng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692150"/>
            <a:ext cx="8643937" cy="45370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4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Yevtidem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ellinistik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tipdagi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tangalarni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Sug’dda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ettirgan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dastlabki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podshoh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edi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O’rta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hududidan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Yevtidemning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Sug’d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4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Baktriyada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etgan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tangalari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ko’plab</a:t>
            </a:r>
            <a:r>
              <a:rPr lang="en-US" sz="4600" b="1" dirty="0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600" b="1" dirty="0" err="1">
                <a:solidFill>
                  <a:srgbClr val="100000"/>
                </a:solidFill>
                <a:latin typeface="Times New Roman" pitchFamily="18" charset="0"/>
                <a:cs typeface="Times New Roman" pitchFamily="18" charset="0"/>
              </a:rPr>
              <a:t>topilgan</a:t>
            </a:r>
            <a:endParaRPr lang="en-US" sz="46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67039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8" y="1484784"/>
            <a:ext cx="8805029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286770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250825" y="1916113"/>
            <a:ext cx="8458200" cy="914400"/>
          </a:xfrm>
        </p:spPr>
        <p:txBody>
          <a:bodyPr/>
          <a:lstStyle/>
          <a:p>
            <a:pPr algn="ctr">
              <a:defRPr/>
            </a:pPr>
            <a:r>
              <a:rPr lang="en-US" sz="4400" dirty="0" err="1" smtClean="0">
                <a:latin typeface="Algerian" pitchFamily="82" charset="0"/>
              </a:rPr>
              <a:t>O’rta</a:t>
            </a:r>
            <a:r>
              <a:rPr lang="en-US" sz="4400" dirty="0" smtClean="0">
                <a:latin typeface="Algerian" pitchFamily="82" charset="0"/>
              </a:rPr>
              <a:t> </a:t>
            </a:r>
            <a:r>
              <a:rPr lang="en-US" sz="4400" dirty="0" err="1" smtClean="0">
                <a:latin typeface="Algerian" pitchFamily="82" charset="0"/>
              </a:rPr>
              <a:t>Osiyoda</a:t>
            </a:r>
            <a:r>
              <a:rPr lang="en-US" sz="4400" dirty="0" smtClean="0">
                <a:latin typeface="Algerian" pitchFamily="82" charset="0"/>
              </a:rPr>
              <a:t> </a:t>
            </a:r>
            <a:r>
              <a:rPr lang="en-US" sz="4400" dirty="0" err="1" smtClean="0">
                <a:latin typeface="Algerian" pitchFamily="82" charset="0"/>
              </a:rPr>
              <a:t>Ellinizmning</a:t>
            </a:r>
            <a:r>
              <a:rPr lang="en-US" sz="4400" dirty="0" smtClean="0">
                <a:latin typeface="Algerian" pitchFamily="82" charset="0"/>
              </a:rPr>
              <a:t> </a:t>
            </a:r>
            <a:r>
              <a:rPr lang="en-US" sz="4400" dirty="0" err="1" smtClean="0">
                <a:latin typeface="Algerian" pitchFamily="82" charset="0"/>
              </a:rPr>
              <a:t>yoyilishi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22830931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1268413"/>
            <a:ext cx="8643937" cy="51847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8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Ozodlik</a:t>
            </a:r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xarakatini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beshavqat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maxv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etgan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Aleksandr</a:t>
            </a:r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yerli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axolining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ko'magiga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muxtojligini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seza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boshladi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Vaqt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o'tishi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u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ongli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tarzda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barcha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etnik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to'siqlarni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olib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tashlashga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o'z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saltanati</a:t>
            </a:r>
            <a:r>
              <a:rPr lang="en-US" sz="2800" b="1" i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xududida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turli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xarqlarni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qorishib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ketishi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xamda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yagona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madaniyat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til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birligini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qaror</a:t>
            </a:r>
            <a:r>
              <a:rPr lang="en-US" sz="28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topdirishga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urindi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Shu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maqsadda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Makedonskiy</a:t>
            </a:r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o'z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saroyida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Sharq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udumlari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8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liboslarini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joriy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etdi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turli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etnik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gurux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vakillarining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nikoxlarini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keng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yo'lga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qo'ydi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o'z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armiyasiga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Baqtriyalik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sug'dlik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qismlarni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kiritdi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30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ming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ortiq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o'g'il-bolalarga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yunoncha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tarbiya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berishga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xukm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etdi</a:t>
            </a:r>
            <a:r>
              <a:rPr lang="en-US" sz="28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i="1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Shunday</a:t>
            </a:r>
            <a:r>
              <a:rPr lang="en-US" sz="2800" b="1" i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qilib</a:t>
            </a:r>
            <a:r>
              <a:rPr lang="en-US" sz="2800" b="1" i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Aleksandr</a:t>
            </a:r>
            <a:r>
              <a:rPr lang="en-US" sz="2800" b="1" i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Maqduniy</a:t>
            </a:r>
            <a:r>
              <a:rPr lang="en-US" sz="2800" b="1" i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sz="2800" b="1" i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r>
              <a:rPr lang="en-US" sz="2800" b="1" i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madaniyatining</a:t>
            </a:r>
            <a:r>
              <a:rPr lang="en-US" sz="2800" b="1" i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ellinlashtirishni</a:t>
            </a:r>
            <a:r>
              <a:rPr lang="en-US" sz="2800" b="1" i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boshlab</a:t>
            </a:r>
            <a:r>
              <a:rPr lang="en-US" sz="2800" b="1" i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1" u="sng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berdi</a:t>
            </a:r>
            <a:r>
              <a:rPr lang="en-US" sz="2800" b="1" i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68313" y="115888"/>
            <a:ext cx="8351837" cy="72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O’rta</a:t>
            </a:r>
            <a:r>
              <a:rPr lang="en-US" sz="2800" dirty="0"/>
              <a:t> </a:t>
            </a:r>
            <a:r>
              <a:rPr lang="en-US" sz="2800" dirty="0" err="1"/>
              <a:t>Osiyoda</a:t>
            </a:r>
            <a:r>
              <a:rPr lang="en-US" sz="2800" dirty="0"/>
              <a:t> </a:t>
            </a:r>
            <a:r>
              <a:rPr lang="en-US" sz="2800" dirty="0" err="1"/>
              <a:t>ellinizmning</a:t>
            </a:r>
            <a:r>
              <a:rPr lang="en-US" sz="2800" dirty="0"/>
              <a:t>  </a:t>
            </a:r>
            <a:r>
              <a:rPr lang="en-US" sz="2800" dirty="0" err="1"/>
              <a:t>yoyilishini</a:t>
            </a:r>
            <a:r>
              <a:rPr lang="en-US" sz="2800" dirty="0"/>
              <a:t> </a:t>
            </a:r>
            <a:r>
              <a:rPr lang="en-US" sz="2800" dirty="0" err="1"/>
              <a:t>boshlanishi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20903097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1268413"/>
            <a:ext cx="8643937" cy="51847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Ellinistik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jarayon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davlatidan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mustaqil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bo'lgan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Parfiya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Yunon-Baqtriyada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o'zining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yuqori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rivoji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ajralib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turadi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davlatida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yunonlar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maxaliy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madaniyatlarning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sintezi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qisqa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vaqtda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o'zining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ijobiy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natijalarini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berdi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shaxarlar</a:t>
            </a:r>
            <a:r>
              <a:rPr lang="en-US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soni</a:t>
            </a:r>
            <a:r>
              <a:rPr lang="en-US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tez</a:t>
            </a:r>
            <a:r>
              <a:rPr lang="en-US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suratda</a:t>
            </a:r>
            <a:r>
              <a:rPr lang="en-US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o'sdi</a:t>
            </a:r>
            <a:r>
              <a:rPr lang="en-US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dexqonchilik</a:t>
            </a:r>
            <a:r>
              <a:rPr lang="en-US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chorvachilik</a:t>
            </a:r>
            <a:r>
              <a:rPr lang="en-US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ayniqsa</a:t>
            </a:r>
            <a:r>
              <a:rPr lang="en-US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xunarmandchilik</a:t>
            </a:r>
            <a:r>
              <a:rPr lang="en-US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rivojlandi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Markaziy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mintaqasi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Buyuk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ipak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yo'li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bo'ylab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o'tgan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xalqaro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savdoning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markazi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sifatida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o'ta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muxim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o'rin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tutadi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Diodotdan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Gleokilgacha</a:t>
            </a:r>
            <a:r>
              <a:rPr lang="en-US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bo'lga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podsholari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yuksak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badiiy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saviyada</a:t>
            </a: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oltin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kumush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misdan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tayyorlangan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turli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qiymatdagi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tangalar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draxma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obol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dixalka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xalka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etildi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Tovar-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pul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munosabatlarini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o'sishida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shoxlarining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o'z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pullarini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qilishi</a:t>
            </a:r>
            <a:r>
              <a:rPr lang="en-US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xalqaro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savdoning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rivojiga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ijobiy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ta'sir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qilish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birga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yuksak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badiiy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darajasi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xam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ajralib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turadi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i="1" u="sng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b="1" i="1" u="sng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68313" y="115888"/>
            <a:ext cx="8351837" cy="72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Yunon</a:t>
            </a:r>
            <a:r>
              <a:rPr lang="en-US" sz="2800" dirty="0"/>
              <a:t> – </a:t>
            </a:r>
            <a:r>
              <a:rPr lang="en-US" sz="2800" dirty="0" err="1"/>
              <a:t>Baqtriya</a:t>
            </a:r>
            <a:r>
              <a:rPr lang="en-US" sz="2800" dirty="0"/>
              <a:t> </a:t>
            </a:r>
            <a:r>
              <a:rPr lang="en-US" sz="2800" dirty="0" err="1"/>
              <a:t>madaniyati</a:t>
            </a:r>
            <a:r>
              <a:rPr lang="en-US" sz="2800" dirty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2885740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1268413"/>
            <a:ext cx="8643937" cy="51847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davrida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Oyxonum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(Shim.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Afg'oniston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Saksanoxur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Taxtisangin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Tojikiston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2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Dalvarzintepa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7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Talibarzi</a:t>
            </a:r>
            <a:r>
              <a:rPr lang="en-US" sz="27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O'zbekiston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kabi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shaxarlar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qurildi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27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7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7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xarbiy</a:t>
            </a:r>
            <a:r>
              <a:rPr lang="en-US" sz="27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manzilgoxlari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axolisining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turmush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tarzi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madaniyatini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aks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ettiruvchi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ellinistik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uslublar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shaxarlarda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ochib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o'rganildi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Inshoatlar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tosh, </a:t>
            </a:r>
            <a:r>
              <a:rPr lang="en-US" sz="27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xom</a:t>
            </a:r>
            <a:r>
              <a:rPr lang="en-US" sz="27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7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pishiq</a:t>
            </a:r>
            <a:r>
              <a:rPr lang="en-US" sz="27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g'ishtdan</a:t>
            </a:r>
            <a:r>
              <a:rPr lang="en-US" sz="27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tiklangan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7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Ustunlar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korinf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usulida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ishlangan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Saroy</a:t>
            </a:r>
            <a:r>
              <a:rPr lang="en-US" sz="27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7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ibodat</a:t>
            </a:r>
            <a:r>
              <a:rPr lang="en-US" sz="27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majmualari</a:t>
            </a:r>
            <a:r>
              <a:rPr lang="en-US" sz="27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gimnaziya</a:t>
            </a:r>
            <a:r>
              <a:rPr lang="en-US" sz="27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teatr</a:t>
            </a:r>
            <a:r>
              <a:rPr lang="en-US" sz="27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binolari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ochib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tekshirilganda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ustunlar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attik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bazaltlar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akant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yaproqlari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pal</a:t>
            </a:r>
            <a:r>
              <a:rPr lang="ru-RU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ь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metallar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cheti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naqshlangan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cherepitsa-antifikslar</a:t>
            </a:r>
            <a:r>
              <a:rPr lang="en-US" sz="27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singari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unsurlandan</a:t>
            </a:r>
            <a:r>
              <a:rPr lang="en-US" sz="27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foydalangan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xolda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7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qurilgan</a:t>
            </a:r>
            <a:r>
              <a:rPr lang="en-US" sz="27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700" b="1" i="1" u="sng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68313" y="115888"/>
            <a:ext cx="8351837" cy="72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Yunon</a:t>
            </a:r>
            <a:r>
              <a:rPr lang="en-US" sz="2800" dirty="0"/>
              <a:t> – </a:t>
            </a:r>
            <a:r>
              <a:rPr lang="en-US" sz="2800" dirty="0" err="1"/>
              <a:t>Baqtriya</a:t>
            </a:r>
            <a:r>
              <a:rPr lang="en-US" sz="2800" dirty="0"/>
              <a:t> </a:t>
            </a:r>
            <a:r>
              <a:rPr lang="en-US" sz="2800" dirty="0" err="1"/>
              <a:t>madaniyati</a:t>
            </a:r>
            <a:r>
              <a:rPr lang="en-US" sz="2800" dirty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26041931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1268413"/>
            <a:ext cx="8643937" cy="51847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Maxalliy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zodagonlarning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ellinistik</a:t>
            </a:r>
            <a:r>
              <a:rPr lang="en-US" sz="29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didi</a:t>
            </a:r>
            <a:r>
              <a:rPr lang="en-US" sz="29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monumental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ixcham</a:t>
            </a:r>
            <a:r>
              <a:rPr lang="en-US" sz="29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xaykaltaroshlikni</a:t>
            </a:r>
            <a:r>
              <a:rPr lang="en-US" sz="29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rivojlanishiga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turtki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berdi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Terakt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xaykalchalar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turli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muxrlardagi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obrazlarning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miqyosi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keng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Unda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xosildorlik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xudosi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Anaxit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yunonlarning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bosh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maxalliy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xudolari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fantastik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real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xayvonlarning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timsollari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ifodalangan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Xaykaltaroshlik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san'ati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namunalari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kam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saqlanib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qolganligiga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qaramay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zarb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etilgan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tangalarining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orqa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tomonida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mashxur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9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san'atkorlarining</a:t>
            </a:r>
            <a:r>
              <a:rPr lang="en-US" sz="29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rasmi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tushurilganligi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bu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yerda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9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xaykaltaroshligi</a:t>
            </a:r>
            <a:r>
              <a:rPr lang="en-US" sz="29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ta'siri</a:t>
            </a:r>
            <a:r>
              <a:rPr lang="en-US" sz="29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kuchli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bo'lganligini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bildiradi</a:t>
            </a:r>
            <a:r>
              <a:rPr lang="en-US" sz="29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2900" b="1" i="1" u="sng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68313" y="115888"/>
            <a:ext cx="8351837" cy="72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Yunon</a:t>
            </a:r>
            <a:r>
              <a:rPr lang="en-US" sz="2800" dirty="0"/>
              <a:t> – </a:t>
            </a:r>
            <a:r>
              <a:rPr lang="en-US" sz="2800" dirty="0" err="1"/>
              <a:t>Baqtriya</a:t>
            </a:r>
            <a:r>
              <a:rPr lang="en-US" sz="2800" dirty="0"/>
              <a:t> </a:t>
            </a:r>
            <a:r>
              <a:rPr lang="en-US" sz="2800" dirty="0" err="1"/>
              <a:t>madaniyati</a:t>
            </a:r>
            <a:r>
              <a:rPr lang="en-US" sz="2800" dirty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436977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981075"/>
            <a:ext cx="8643937" cy="547211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sinkretizmi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qorishiqligi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turli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tillarni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yonma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-yon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faoliyat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ko'rsatishi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xar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xil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yozuvlar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tizimi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dinlarning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o'zaro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singishib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i="1" u="sng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ketishida</a:t>
            </a:r>
            <a:r>
              <a:rPr lang="en-US" sz="3600" b="1" i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xam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ko'rinadi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Eramizdan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avvalgi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III-II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asrlarda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oromiy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yozuvlari</a:t>
            </a:r>
            <a:r>
              <a:rPr lang="en-US" sz="3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keng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ishlatilgan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keyingisi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3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alfaviti</a:t>
            </a:r>
            <a:r>
              <a:rPr lang="en-US" sz="3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asosida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unga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bitta</a:t>
            </a:r>
            <a:r>
              <a:rPr lang="en-US" sz="3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xarf</a:t>
            </a:r>
            <a:r>
              <a:rPr lang="en-US" sz="3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qo'shib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ja'mi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25 ta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xarf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baqtriya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yozuvi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vujudga</a:t>
            </a:r>
            <a:r>
              <a:rPr lang="en-US" sz="3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kelgan</a:t>
            </a:r>
            <a:r>
              <a:rPr lang="en-US" sz="3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3600" b="1" i="1" u="sng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68313" y="115888"/>
            <a:ext cx="8351837" cy="72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Yunon</a:t>
            </a:r>
            <a:r>
              <a:rPr lang="en-US" sz="2800" dirty="0"/>
              <a:t> – </a:t>
            </a:r>
            <a:r>
              <a:rPr lang="en-US" sz="2800" dirty="0" err="1"/>
              <a:t>Baqtriya</a:t>
            </a:r>
            <a:r>
              <a:rPr lang="en-US" sz="2800" dirty="0"/>
              <a:t> </a:t>
            </a:r>
            <a:r>
              <a:rPr lang="en-US" sz="2800" dirty="0" err="1"/>
              <a:t>madaniyati</a:t>
            </a:r>
            <a:r>
              <a:rPr lang="en-US" sz="2800" dirty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2463228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981075"/>
            <a:ext cx="8643937" cy="56165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Bu </a:t>
            </a:r>
            <a:r>
              <a:rPr lang="en-US" sz="2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davrda</a:t>
            </a:r>
            <a:r>
              <a:rPr lang="en-US" sz="2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mahalliy</a:t>
            </a:r>
            <a:r>
              <a:rPr lang="en-US" sz="2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aholi</a:t>
            </a:r>
            <a:r>
              <a:rPr lang="en-US" sz="2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orasida</a:t>
            </a:r>
            <a:r>
              <a:rPr lang="en-US" sz="2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Zardo'shtiylik</a:t>
            </a:r>
            <a:r>
              <a:rPr lang="en-US" sz="2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xukmron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din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sifatida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saqlansada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axolini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yunon</a:t>
            </a:r>
            <a:r>
              <a:rPr lang="en-US" sz="2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xudolari</a:t>
            </a:r>
            <a:r>
              <a:rPr lang="en-US" sz="2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timsollariga</a:t>
            </a:r>
            <a:r>
              <a:rPr lang="en-US" sz="2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sig'inish</a:t>
            </a:r>
            <a:r>
              <a:rPr lang="en-US" sz="2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alomatlari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paydo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bo'lgan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Maxalliy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axoli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nazarida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Olimp</a:t>
            </a:r>
            <a:r>
              <a:rPr lang="en-US" sz="2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xudolarining</a:t>
            </a:r>
            <a:r>
              <a:rPr lang="en-US" sz="2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obrazlari</a:t>
            </a:r>
            <a:r>
              <a:rPr lang="en-US" sz="2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2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zardo'shtiylik</a:t>
            </a:r>
            <a:r>
              <a:rPr lang="en-US" sz="2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xudolarining</a:t>
            </a:r>
            <a:r>
              <a:rPr lang="en-US" sz="26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timsollari</a:t>
            </a:r>
            <a:r>
              <a:rPr lang="en-US" sz="26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Zevs</a:t>
            </a:r>
            <a:r>
              <a:rPr lang="en-US" sz="2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Axuramazda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Appolon</a:t>
            </a:r>
            <a:r>
              <a:rPr lang="en-US" sz="2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Cheshos</a:t>
            </a:r>
            <a:r>
              <a:rPr lang="en-US" sz="2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Mitra</a:t>
            </a:r>
            <a:r>
              <a:rPr lang="en-US" sz="2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Afrodita</a:t>
            </a:r>
            <a:r>
              <a:rPr lang="en-US" sz="2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Apaxit</a:t>
            </a:r>
            <a:r>
              <a:rPr lang="en-US" sz="2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obrazlari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uyg'unlashib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ketdi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Agar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yerli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axoli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o'rtasida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Afina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Gerakl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Nika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Dionis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timsollariga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sig'inish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qanchalik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tarqalsa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Yunonistonda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mitra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Oksa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Oksho-Amudaryo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Buyuk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onaga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sig'inish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shuncha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tarqaldi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Buni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Oyxonim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Taxti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Sangin</a:t>
            </a:r>
            <a:r>
              <a:rPr lang="en-US" sz="2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manzilgoxlaridan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topilgan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tasvir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mazmunida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yunoncha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maxalliy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an'analar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ifodalangan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san'at</a:t>
            </a:r>
            <a:r>
              <a:rPr lang="en-US" sz="2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yodgorliklaridan</a:t>
            </a:r>
            <a:r>
              <a:rPr lang="en-US" sz="2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xam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ko'rish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mumkin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Yunon-Baqtriya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odatda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Sharq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ellinistik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madaniyati</a:t>
            </a:r>
            <a:r>
              <a:rPr lang="en-US" sz="2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deb </a:t>
            </a:r>
            <a:r>
              <a:rPr lang="en-US" sz="26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ta'kidlanadi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US" sz="2600" b="1" i="1" u="sng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68313" y="115888"/>
            <a:ext cx="8351837" cy="720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err="1"/>
              <a:t>Yunon</a:t>
            </a:r>
            <a:r>
              <a:rPr lang="en-US" sz="2800" dirty="0"/>
              <a:t> – </a:t>
            </a:r>
            <a:r>
              <a:rPr lang="en-US" sz="2800" dirty="0" err="1"/>
              <a:t>Baqtriya</a:t>
            </a:r>
            <a:r>
              <a:rPr lang="en-US" sz="2800" dirty="0"/>
              <a:t> </a:t>
            </a:r>
            <a:r>
              <a:rPr lang="en-US" sz="2800" dirty="0" err="1"/>
              <a:t>madaniyati</a:t>
            </a:r>
            <a:r>
              <a:rPr lang="en-US" sz="2800" dirty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98831691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75"/>
          </a:xfrm>
        </p:spPr>
        <p:txBody>
          <a:bodyPr/>
          <a:lstStyle/>
          <a:p>
            <a:pPr eaLnBrk="1" hangingPunct="1"/>
            <a:r>
              <a:rPr lang="uz-Cyrl-UZ" altLang="ru-RU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Юнон Бақтрия даври ёдгорликлари</a:t>
            </a:r>
            <a:endParaRPr lang="ru-RU" altLang="ru-RU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23" name="Picture 2" descr="Бактрия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063" y="701675"/>
            <a:ext cx="8142287" cy="6156325"/>
          </a:xfrm>
        </p:spPr>
      </p:pic>
    </p:spTree>
    <p:extLst>
      <p:ext uri="{BB962C8B-B14F-4D97-AF65-F5344CB8AC3E}">
        <p14:creationId xmlns:p14="http://schemas.microsoft.com/office/powerpoint/2010/main" val="336696398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3"/>
            <a:ext cx="8858250" cy="550862"/>
          </a:xfrm>
        </p:spPr>
        <p:txBody>
          <a:bodyPr>
            <a:normAutofit fontScale="90000"/>
          </a:bodyPr>
          <a:lstStyle/>
          <a:p>
            <a:pPr marL="914400" indent="-457200" eaLnBrk="1" fontAlgn="auto" hangingPunct="1">
              <a:spcAft>
                <a:spcPts val="0"/>
              </a:spcAft>
              <a:defRPr/>
            </a:pPr>
            <a:r>
              <a:rPr lang="uz-Cyrl-UZ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A.Makedonskiy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imperiyasining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parchalanishi</a:t>
            </a:r>
            <a:endParaRPr lang="en-US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3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9388" y="1700213"/>
            <a:ext cx="8715375" cy="4943475"/>
          </a:xfrm>
        </p:spPr>
        <p:txBody>
          <a:bodyPr/>
          <a:lstStyle/>
          <a:p>
            <a:pPr algn="just" eaLnBrk="1" hangingPunct="1"/>
            <a:r>
              <a:rPr lang="en-US" altLang="ru-RU" sz="32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altLang="ru-RU" sz="3200" i="1" u="sng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Схема 1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38"/>
          </a:xfrm>
        </p:spPr>
        <p:txBody>
          <a:bodyPr/>
          <a:lstStyle/>
          <a:p>
            <a:pPr eaLnBrk="1" hangingPunct="1"/>
            <a:r>
              <a:rPr lang="uz-Cyrl-UZ" altLang="ru-RU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Ойхоним (Афғонистон)</a:t>
            </a:r>
            <a:endParaRPr lang="ru-RU" altLang="ru-RU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947" name="Picture 12" descr="HPF1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49488" y="601663"/>
            <a:ext cx="4108450" cy="6229350"/>
          </a:xfrm>
        </p:spPr>
      </p:pic>
    </p:spTree>
    <p:extLst>
      <p:ext uri="{BB962C8B-B14F-4D97-AF65-F5344CB8AC3E}">
        <p14:creationId xmlns:p14="http://schemas.microsoft.com/office/powerpoint/2010/main" val="405603202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4375"/>
          </a:xfrm>
        </p:spPr>
        <p:txBody>
          <a:bodyPr/>
          <a:lstStyle/>
          <a:p>
            <a:pPr eaLnBrk="1" hangingPunct="1"/>
            <a:r>
              <a:rPr lang="uz-Cyrl-UZ" altLang="ru-RU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Мароқанд</a:t>
            </a:r>
            <a:r>
              <a:rPr lang="en-US" altLang="ru-RU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altLang="ru-RU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эллин даври мудофаа девори</a:t>
            </a:r>
          </a:p>
        </p:txBody>
      </p:sp>
      <p:pic>
        <p:nvPicPr>
          <p:cNvPr id="83971" name="Picture 2" descr="C:\Users\USER\Desktop\Desktop\rкомпютердан\Александр Македонский\Без имени-1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75" y="974725"/>
            <a:ext cx="6357938" cy="5883275"/>
          </a:xfrm>
        </p:spPr>
      </p:pic>
    </p:spTree>
    <p:extLst>
      <p:ext uri="{BB962C8B-B14F-4D97-AF65-F5344CB8AC3E}">
        <p14:creationId xmlns:p14="http://schemas.microsoft.com/office/powerpoint/2010/main" val="1099116117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581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z-Cyrl-UZ" altLang="ru-RU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Эллинизмнинг меъморчиликка таъсири</a:t>
            </a:r>
            <a:endParaRPr lang="ru-RU" altLang="ru-RU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995" name="Picture 2" descr="кампиртепа калъа девор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875" y="936625"/>
            <a:ext cx="8832850" cy="5921375"/>
          </a:xfrm>
        </p:spPr>
      </p:pic>
    </p:spTree>
    <p:extLst>
      <p:ext uri="{BB962C8B-B14F-4D97-AF65-F5344CB8AC3E}">
        <p14:creationId xmlns:p14="http://schemas.microsoft.com/office/powerpoint/2010/main" val="27607358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437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База </a:t>
            </a:r>
            <a:r>
              <a:rPr lang="ru-RU" dirty="0" err="1" smtClean="0"/>
              <a:t>калонна</a:t>
            </a:r>
            <a:endParaRPr lang="ru-RU" dirty="0"/>
          </a:p>
        </p:txBody>
      </p:sp>
      <p:pic>
        <p:nvPicPr>
          <p:cNvPr id="86019" name="Picture 2" descr="C:\Users\USER\Desktop\Desktop\rкомпютердан\Александр Македонский\Без имени-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89288" y="857250"/>
            <a:ext cx="2954337" cy="6000750"/>
          </a:xfrm>
        </p:spPr>
      </p:pic>
    </p:spTree>
    <p:extLst>
      <p:ext uri="{BB962C8B-B14F-4D97-AF65-F5344CB8AC3E}">
        <p14:creationId xmlns:p14="http://schemas.microsoft.com/office/powerpoint/2010/main" val="9167055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z-Cyrl-UZ" altLang="ru-RU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 зарб этган танга (кумуш)</a:t>
            </a:r>
            <a:endParaRPr lang="ru-RU" altLang="ru-RU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043" name="Picture 2" descr="рис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6613" y="642938"/>
            <a:ext cx="4662487" cy="6215062"/>
          </a:xfrm>
        </p:spPr>
      </p:pic>
    </p:spTree>
    <p:extLst>
      <p:ext uri="{BB962C8B-B14F-4D97-AF65-F5344CB8AC3E}">
        <p14:creationId xmlns:p14="http://schemas.microsoft.com/office/powerpoint/2010/main" val="653069869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38"/>
          </a:xfrm>
        </p:spPr>
        <p:txBody>
          <a:bodyPr/>
          <a:lstStyle/>
          <a:p>
            <a:pPr eaLnBrk="1" hangingPunct="1"/>
            <a:r>
              <a:rPr lang="uz-Cyrl-UZ" altLang="ru-RU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Юнонлар маданиятига оид идиш</a:t>
            </a:r>
            <a:endParaRPr lang="ru-RU" altLang="ru-RU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7" name="Picture 2" descr="Kampirtep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1688" y="671513"/>
            <a:ext cx="4929187" cy="6186487"/>
          </a:xfrm>
        </p:spPr>
      </p:pic>
    </p:spTree>
    <p:extLst>
      <p:ext uri="{BB962C8B-B14F-4D97-AF65-F5344CB8AC3E}">
        <p14:creationId xmlns:p14="http://schemas.microsoft.com/office/powerpoint/2010/main" val="276957321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4375"/>
          </a:xfrm>
        </p:spPr>
        <p:txBody>
          <a:bodyPr/>
          <a:lstStyle/>
          <a:p>
            <a:pPr eaLnBrk="1" hangingPunct="1"/>
            <a:r>
              <a:rPr lang="uz-Cyrl-UZ" altLang="ru-RU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Фил суягидан ясалган маъбуда (Термиз)</a:t>
            </a:r>
            <a:endParaRPr lang="ru-RU" altLang="ru-RU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9091" name="Picture 2" descr="ялангоч аёл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8200" y="571500"/>
            <a:ext cx="2551113" cy="6286500"/>
          </a:xfrm>
        </p:spPr>
      </p:pic>
    </p:spTree>
    <p:extLst>
      <p:ext uri="{BB962C8B-B14F-4D97-AF65-F5344CB8AC3E}">
        <p14:creationId xmlns:p14="http://schemas.microsoft.com/office/powerpoint/2010/main" val="1473836691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z-Cyrl-UZ" altLang="ru-RU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Юнонлар даври кулолчилиги (намуна)</a:t>
            </a:r>
            <a:endParaRPr lang="ru-RU" altLang="ru-RU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0115" name="Picture 2" descr="Без имени-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585788"/>
            <a:ext cx="4357688" cy="6272212"/>
          </a:xfrm>
        </p:spPr>
      </p:pic>
    </p:spTree>
    <p:extLst>
      <p:ext uri="{BB962C8B-B14F-4D97-AF65-F5344CB8AC3E}">
        <p14:creationId xmlns:p14="http://schemas.microsoft.com/office/powerpoint/2010/main" val="417982147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43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z-Cyrl-UZ" altLang="ru-RU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Грек ёзувининг тарқалиши (Бақтрия, сопол парча)</a:t>
            </a:r>
            <a:endParaRPr lang="ru-RU" altLang="ru-RU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139" name="Picture 2" descr="0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0188" y="644525"/>
            <a:ext cx="6264275" cy="6213475"/>
          </a:xfrm>
        </p:spPr>
      </p:pic>
    </p:spTree>
    <p:extLst>
      <p:ext uri="{BB962C8B-B14F-4D97-AF65-F5344CB8AC3E}">
        <p14:creationId xmlns:p14="http://schemas.microsoft.com/office/powerpoint/2010/main" val="837145284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4375"/>
          </a:xfrm>
        </p:spPr>
        <p:txBody>
          <a:bodyPr/>
          <a:lstStyle/>
          <a:p>
            <a:pPr eaLnBrk="1" hangingPunct="1"/>
            <a:r>
              <a:rPr lang="uz-Cyrl-UZ" altLang="ru-RU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Ҳайкалтарошлик</a:t>
            </a:r>
            <a:endParaRPr lang="ru-RU" altLang="ru-RU" sz="3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63" name="Picture 2" descr="C:\Users\USER\Desktop\Desktop\rкомпютердан\Александр Македонский\Без имени-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866775"/>
            <a:ext cx="4643438" cy="5900738"/>
          </a:xfrm>
        </p:spPr>
      </p:pic>
    </p:spTree>
    <p:extLst>
      <p:ext uri="{BB962C8B-B14F-4D97-AF65-F5344CB8AC3E}">
        <p14:creationId xmlns:p14="http://schemas.microsoft.com/office/powerpoint/2010/main" val="193511487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ChangeArrowheads="1"/>
          </p:cNvSpPr>
          <p:nvPr/>
        </p:nvSpPr>
        <p:spPr bwMode="auto">
          <a:xfrm>
            <a:off x="1497013" y="180975"/>
            <a:ext cx="7056437" cy="863600"/>
          </a:xfrm>
          <a:prstGeom prst="flowChartAlternate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ru-RU" altLang="ru-RU" sz="1600" b="1">
              <a:solidFill>
                <a:srgbClr val="003399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3" name="Text Box 25"/>
          <p:cNvSpPr txBox="1">
            <a:spLocks noChangeArrowheads="1"/>
          </p:cNvSpPr>
          <p:nvPr/>
        </p:nvSpPr>
        <p:spPr bwMode="auto">
          <a:xfrm>
            <a:off x="250825" y="404813"/>
            <a:ext cx="8893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ru-RU" altLang="ru-RU" sz="2000">
              <a:solidFill>
                <a:srgbClr val="FFFFFF"/>
              </a:solidFill>
            </a:endParaRPr>
          </a:p>
        </p:txBody>
      </p:sp>
      <p:pic>
        <p:nvPicPr>
          <p:cNvPr id="4096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1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178378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pPr eaLnBrk="1" hangingPunct="1"/>
            <a:r>
              <a:rPr lang="uz-Cyrl-UZ" altLang="ru-RU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Ҳайкалтарошлик</a:t>
            </a:r>
            <a:endParaRPr lang="ru-RU" altLang="ru-RU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3187" name="Picture 2" descr="C:\Users\USER\Desktop\Desktop\rкомпютердан\Александр Македонский\Без имени-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3250" y="1600200"/>
            <a:ext cx="2536825" cy="5181600"/>
          </a:xfrm>
        </p:spPr>
      </p:pic>
    </p:spTree>
    <p:extLst>
      <p:ext uri="{BB962C8B-B14F-4D97-AF65-F5344CB8AC3E}">
        <p14:creationId xmlns:p14="http://schemas.microsoft.com/office/powerpoint/2010/main" val="3562364722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4375"/>
          </a:xfrm>
        </p:spPr>
        <p:txBody>
          <a:bodyPr/>
          <a:lstStyle/>
          <a:p>
            <a:pPr eaLnBrk="1" hangingPunct="1"/>
            <a:r>
              <a:rPr lang="uz-Cyrl-UZ" altLang="ru-RU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Терракота</a:t>
            </a:r>
            <a:endParaRPr lang="ru-RU" altLang="ru-RU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4211" name="Picture 2" descr="0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500" y="785813"/>
            <a:ext cx="5989638" cy="5989637"/>
          </a:xfrm>
        </p:spPr>
      </p:pic>
    </p:spTree>
    <p:extLst>
      <p:ext uri="{BB962C8B-B14F-4D97-AF65-F5344CB8AC3E}">
        <p14:creationId xmlns:p14="http://schemas.microsoft.com/office/powerpoint/2010/main" val="344394974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z-Cyrl-UZ" altLang="ru-RU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Терракота</a:t>
            </a:r>
            <a:endParaRPr lang="ru-RU" altLang="ru-RU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5235" name="Picture 2" descr="0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1625" y="571500"/>
            <a:ext cx="6157913" cy="6292850"/>
          </a:xfrm>
        </p:spPr>
      </p:pic>
    </p:spTree>
    <p:extLst>
      <p:ext uri="{BB962C8B-B14F-4D97-AF65-F5344CB8AC3E}">
        <p14:creationId xmlns:p14="http://schemas.microsoft.com/office/powerpoint/2010/main" val="106884518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15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uz-Cyrl-UZ" sz="3200" dirty="0" smtClean="0">
                <a:latin typeface="Times New Roman" pitchFamily="18" charset="0"/>
                <a:cs typeface="Times New Roman" pitchFamily="18" charset="0"/>
              </a:rPr>
              <a:t>Терракота</a:t>
            </a:r>
            <a:endParaRPr lang="ru-RU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6259" name="Picture 2" descr="Kampirtepa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54250" y="723900"/>
            <a:ext cx="4746625" cy="6134100"/>
          </a:xfrm>
        </p:spPr>
      </p:pic>
    </p:spTree>
    <p:extLst>
      <p:ext uri="{BB962C8B-B14F-4D97-AF65-F5344CB8AC3E}">
        <p14:creationId xmlns:p14="http://schemas.microsoft.com/office/powerpoint/2010/main" val="1700089867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pPr eaLnBrk="1" hangingPunct="1"/>
            <a:r>
              <a:rPr lang="uz-Cyrl-UZ" altLang="ru-RU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Буюк Александр (Кумуш танга)</a:t>
            </a:r>
            <a:endParaRPr lang="ru-RU" altLang="ru-RU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7283" name="Picture 2" descr="Без имени-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3125" y="1143000"/>
            <a:ext cx="5102225" cy="5162550"/>
          </a:xfrm>
        </p:spPr>
      </p:pic>
    </p:spTree>
    <p:extLst>
      <p:ext uri="{BB962C8B-B14F-4D97-AF65-F5344CB8AC3E}">
        <p14:creationId xmlns:p14="http://schemas.microsoft.com/office/powerpoint/2010/main" val="3548921350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43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z-Cyrl-UZ" altLang="ru-RU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Диодот Юнон-Бақтрия давлати асосчиси (кумуш танга)</a:t>
            </a:r>
            <a:endParaRPr lang="ru-RU" altLang="ru-RU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8307" name="Picture 2" descr="Антимах драхмас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0250" y="996950"/>
            <a:ext cx="5000625" cy="5618163"/>
          </a:xfrm>
        </p:spPr>
      </p:pic>
    </p:spTree>
    <p:extLst>
      <p:ext uri="{BB962C8B-B14F-4D97-AF65-F5344CB8AC3E}">
        <p14:creationId xmlns:p14="http://schemas.microsoft.com/office/powerpoint/2010/main" val="1895756224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uz-Cyrl-UZ" altLang="ru-RU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Юнон-Бақтрия давлатининг энг йирик вакили Деметрий</a:t>
            </a:r>
            <a:endParaRPr lang="ru-RU" altLang="ru-RU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9331" name="Picture 2" descr="Деметрий драхмас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2288" y="625475"/>
            <a:ext cx="5708650" cy="6173788"/>
          </a:xfrm>
        </p:spPr>
      </p:pic>
    </p:spTree>
    <p:extLst>
      <p:ext uri="{BB962C8B-B14F-4D97-AF65-F5344CB8AC3E}">
        <p14:creationId xmlns:p14="http://schemas.microsoft.com/office/powerpoint/2010/main" val="194573378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429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uz-Cyrl-UZ" sz="2800" dirty="0" smtClean="0">
                <a:latin typeface="Times New Roman" pitchFamily="18" charset="0"/>
                <a:cs typeface="Times New Roman" pitchFamily="18" charset="0"/>
              </a:rPr>
              <a:t>Подшо Гелиокл (мил. авв. II асрнинг тўртинчи чораги)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0355" name="Picture 2" descr="Евкратид драхмас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1688" y="714375"/>
            <a:ext cx="5156200" cy="6113463"/>
          </a:xfrm>
        </p:spPr>
      </p:pic>
    </p:spTree>
    <p:extLst>
      <p:ext uri="{BB962C8B-B14F-4D97-AF65-F5344CB8AC3E}">
        <p14:creationId xmlns:p14="http://schemas.microsoft.com/office/powerpoint/2010/main" val="1461559374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ru-RU" altLang="ru-RU" smtClean="0"/>
          </a:p>
        </p:txBody>
      </p:sp>
      <p:pic>
        <p:nvPicPr>
          <p:cNvPr id="101379" name="Picture 2" descr="Евкратид обол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7613" y="1797050"/>
            <a:ext cx="4168775" cy="4132263"/>
          </a:xfrm>
        </p:spPr>
      </p:pic>
    </p:spTree>
    <p:extLst>
      <p:ext uri="{BB962C8B-B14F-4D97-AF65-F5344CB8AC3E}">
        <p14:creationId xmlns:p14="http://schemas.microsoft.com/office/powerpoint/2010/main" val="99018747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3" name="Picture 2" descr="Евридем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4750" y="1668463"/>
            <a:ext cx="4254500" cy="4389437"/>
          </a:xfrm>
        </p:spPr>
      </p:pic>
    </p:spTree>
    <p:extLst>
      <p:ext uri="{BB962C8B-B14F-4D97-AF65-F5344CB8AC3E}">
        <p14:creationId xmlns:p14="http://schemas.microsoft.com/office/powerpoint/2010/main" val="351851739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ctrTitle"/>
          </p:nvPr>
        </p:nvSpPr>
        <p:spPr>
          <a:xfrm>
            <a:off x="142875" y="214312"/>
            <a:ext cx="8858250" cy="4654847"/>
          </a:xfrm>
        </p:spPr>
        <p:txBody>
          <a:bodyPr/>
          <a:lstStyle/>
          <a:p>
            <a:pPr marL="914400" indent="-457200" algn="ctr" eaLnBrk="1" fontAlgn="auto" hangingPunct="1">
              <a:spcAft>
                <a:spcPts val="0"/>
              </a:spcAft>
              <a:defRPr/>
            </a:pPr>
            <a:r>
              <a:rPr lang="en-US" sz="6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6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Salavkiylar</a:t>
            </a:r>
            <a:r>
              <a:rPr lang="en-US" sz="6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66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davlati</a:t>
            </a:r>
            <a:endParaRPr lang="en-US" sz="6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94124"/>
          </a:xfrm>
        </p:spPr>
        <p:txBody>
          <a:bodyPr>
            <a:normAutofit fontScale="90000"/>
          </a:bodyPr>
          <a:lstStyle/>
          <a:p>
            <a:r>
              <a:rPr lang="uz-Latn-UZ" dirty="0" smtClean="0"/>
              <a:t>                 </a:t>
            </a:r>
            <a:r>
              <a:rPr lang="en-US" dirty="0" err="1" smtClean="0"/>
              <a:t>Parfiya</a:t>
            </a:r>
            <a:r>
              <a:rPr lang="en-US" dirty="0" smtClean="0"/>
              <a:t> </a:t>
            </a:r>
            <a:r>
              <a:rPr lang="en-US" dirty="0" err="1" smtClean="0"/>
              <a:t>davlati</a:t>
            </a:r>
            <a:endParaRPr lang="ru-RU" dirty="0"/>
          </a:p>
        </p:txBody>
      </p:sp>
      <p:pic>
        <p:nvPicPr>
          <p:cNvPr id="2050" name="Picture 2" descr="C:\Users\Muhammad\Desktop\parfiya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95536" y="1052737"/>
            <a:ext cx="8424936" cy="4816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314552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uhammad\Desktop\1200px-Location_of_Parthia.svg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51520" y="1916832"/>
            <a:ext cx="8568952" cy="4320480"/>
          </a:xfrm>
          <a:prstGeom prst="rect">
            <a:avLst/>
          </a:prstGeom>
          <a:noFill/>
        </p:spPr>
      </p:pic>
      <p:sp>
        <p:nvSpPr>
          <p:cNvPr id="2" name="Скругленный прямоугольник 1"/>
          <p:cNvSpPr/>
          <p:nvPr/>
        </p:nvSpPr>
        <p:spPr>
          <a:xfrm>
            <a:off x="899592" y="620688"/>
            <a:ext cx="74888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z-Latn-UZ" sz="9600" dirty="0" smtClean="0"/>
              <a:t>Parfiya davlati</a:t>
            </a:r>
            <a:endParaRPr lang="uz-Latn-UZ" sz="9600" dirty="0"/>
          </a:p>
        </p:txBody>
      </p:sp>
    </p:spTree>
    <p:extLst>
      <p:ext uri="{BB962C8B-B14F-4D97-AF65-F5344CB8AC3E}">
        <p14:creationId xmlns:p14="http://schemas.microsoft.com/office/powerpoint/2010/main" val="3739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3071834" cy="500066"/>
          </a:xfrm>
        </p:spPr>
        <p:txBody>
          <a:bodyPr>
            <a:normAutofit/>
          </a:bodyPr>
          <a:lstStyle/>
          <a:p>
            <a:r>
              <a:rPr lang="en-US" sz="1400" b="1" dirty="0" smtClean="0"/>
              <a:t>DAVLATNING VUJUDGA KELISHI</a:t>
            </a:r>
            <a:endParaRPr lang="ru-RU" sz="14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500042"/>
            <a:ext cx="8534182" cy="573727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Parfiya</a:t>
            </a:r>
            <a:r>
              <a:rPr lang="en-US" sz="2400" dirty="0" smtClean="0"/>
              <a:t> </a:t>
            </a:r>
            <a:r>
              <a:rPr lang="en-US" sz="2400" dirty="0" err="1" smtClean="0"/>
              <a:t>davlati</a:t>
            </a:r>
            <a:r>
              <a:rPr lang="en-US" sz="2400" dirty="0" smtClean="0"/>
              <a:t> </a:t>
            </a:r>
            <a:r>
              <a:rPr lang="en-US" sz="2400" dirty="0" err="1" smtClean="0"/>
              <a:t>Markaziy</a:t>
            </a:r>
            <a:r>
              <a:rPr lang="en-US" sz="2400" dirty="0" smtClean="0"/>
              <a:t> </a:t>
            </a:r>
            <a:r>
              <a:rPr lang="en-US" sz="2400" dirty="0" err="1" smtClean="0"/>
              <a:t>Osiyo</a:t>
            </a:r>
            <a:r>
              <a:rPr lang="en-US" sz="2400" dirty="0" smtClean="0"/>
              <a:t> </a:t>
            </a:r>
            <a:r>
              <a:rPr lang="en-US" sz="2400" dirty="0" err="1" smtClean="0"/>
              <a:t>mintaqasining</a:t>
            </a:r>
            <a:r>
              <a:rPr lang="en-US" sz="2400" dirty="0" smtClean="0"/>
              <a:t> </a:t>
            </a:r>
            <a:r>
              <a:rPr lang="en-US" sz="2400" dirty="0" err="1" smtClean="0"/>
              <a:t>Atrek</a:t>
            </a:r>
            <a:r>
              <a:rPr lang="en-US" sz="2400" dirty="0" smtClean="0"/>
              <a:t> </a:t>
            </a:r>
            <a:r>
              <a:rPr lang="en-US" sz="2400" dirty="0" err="1" smtClean="0"/>
              <a:t>va</a:t>
            </a:r>
            <a:r>
              <a:rPr lang="en-US" sz="2400" dirty="0" smtClean="0"/>
              <a:t> </a:t>
            </a:r>
            <a:r>
              <a:rPr lang="en-US" sz="2400" dirty="0" err="1" smtClean="0"/>
              <a:t>Gurgon</a:t>
            </a:r>
            <a:r>
              <a:rPr lang="en-US" sz="2400" dirty="0" smtClean="0"/>
              <a:t> </a:t>
            </a:r>
            <a:r>
              <a:rPr lang="en-US" sz="2400" dirty="0" err="1" smtClean="0"/>
              <a:t>daryolarining</a:t>
            </a:r>
            <a:r>
              <a:rPr lang="en-US" sz="2400" dirty="0" smtClean="0"/>
              <a:t> </a:t>
            </a:r>
            <a:r>
              <a:rPr lang="en-US" sz="2400" dirty="0" err="1" smtClean="0"/>
              <a:t>yuqori</a:t>
            </a:r>
            <a:r>
              <a:rPr lang="en-US" sz="2400" dirty="0" smtClean="0"/>
              <a:t> </a:t>
            </a:r>
            <a:r>
              <a:rPr lang="en-US" sz="2400" dirty="0" err="1" smtClean="0"/>
              <a:t>havzasida</a:t>
            </a:r>
            <a:r>
              <a:rPr lang="en-US" sz="2400" dirty="0" smtClean="0"/>
              <a:t> </a:t>
            </a:r>
            <a:r>
              <a:rPr lang="en-US" sz="2400" dirty="0" err="1" smtClean="0"/>
              <a:t>joylashgan</a:t>
            </a:r>
            <a:r>
              <a:rPr lang="en-US" sz="2400" dirty="0" smtClean="0"/>
              <a:t> </a:t>
            </a:r>
            <a:r>
              <a:rPr lang="en-US" sz="2400" dirty="0" err="1" smtClean="0"/>
              <a:t>hozirgi</a:t>
            </a:r>
            <a:r>
              <a:rPr lang="en-US" sz="2400" dirty="0" smtClean="0"/>
              <a:t> </a:t>
            </a:r>
            <a:r>
              <a:rPr lang="en-US" sz="2400" dirty="0" err="1" smtClean="0"/>
              <a:t>Janubiy</a:t>
            </a:r>
            <a:r>
              <a:rPr lang="en-US" sz="2400" dirty="0" smtClean="0"/>
              <a:t> </a:t>
            </a:r>
            <a:r>
              <a:rPr lang="en-US" sz="2400" dirty="0" err="1" smtClean="0"/>
              <a:t>Turkmaniston</a:t>
            </a:r>
            <a:r>
              <a:rPr lang="en-US" sz="2400" dirty="0" smtClean="0"/>
              <a:t> </a:t>
            </a:r>
            <a:r>
              <a:rPr lang="en-US" sz="2400" dirty="0" err="1" smtClean="0"/>
              <a:t>shimolisharqiy</a:t>
            </a:r>
            <a:r>
              <a:rPr lang="en-US" sz="2400" dirty="0" smtClean="0"/>
              <a:t> </a:t>
            </a:r>
            <a:r>
              <a:rPr lang="en-US" sz="2400" dirty="0" err="1" smtClean="0"/>
              <a:t>Eronning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qismini</a:t>
            </a:r>
            <a:r>
              <a:rPr lang="en-US" sz="2400" dirty="0" smtClean="0"/>
              <a:t> </a:t>
            </a:r>
            <a:r>
              <a:rPr lang="en-US" sz="2400" dirty="0" err="1" smtClean="0"/>
              <a:t>o‘z</a:t>
            </a:r>
            <a:r>
              <a:rPr lang="en-US" sz="2400" dirty="0" smtClean="0"/>
              <a:t> </a:t>
            </a:r>
            <a:r>
              <a:rPr lang="en-US" sz="2400" dirty="0" err="1" smtClean="0"/>
              <a:t>ichiga</a:t>
            </a:r>
            <a:r>
              <a:rPr lang="en-US" sz="2400" dirty="0" smtClean="0"/>
              <a:t> </a:t>
            </a:r>
            <a:r>
              <a:rPr lang="en-US" sz="2400" dirty="0" err="1" smtClean="0"/>
              <a:t>olgan</a:t>
            </a:r>
            <a:r>
              <a:rPr lang="en-US" sz="2400" dirty="0" smtClean="0"/>
              <a:t> </a:t>
            </a:r>
            <a:r>
              <a:rPr lang="en-US" sz="2400" dirty="0" err="1" smtClean="0"/>
              <a:t>tarixiy-geografik</a:t>
            </a:r>
            <a:r>
              <a:rPr lang="en-US" sz="2400" dirty="0" smtClean="0"/>
              <a:t> </a:t>
            </a:r>
            <a:r>
              <a:rPr lang="en-US" sz="2400" dirty="0" err="1" smtClean="0"/>
              <a:t>va</a:t>
            </a:r>
            <a:r>
              <a:rPr lang="en-US" sz="2400" dirty="0" smtClean="0"/>
              <a:t> ilk </a:t>
            </a:r>
            <a:r>
              <a:rPr lang="en-US" sz="2400" dirty="0" err="1" smtClean="0"/>
              <a:t>davlatchilik</a:t>
            </a:r>
            <a:r>
              <a:rPr lang="en-US" sz="2400" dirty="0" smtClean="0"/>
              <a:t> </a:t>
            </a:r>
            <a:r>
              <a:rPr lang="en-US" sz="2400" dirty="0" err="1" smtClean="0"/>
              <a:t>tashkil</a:t>
            </a:r>
            <a:r>
              <a:rPr lang="en-US" sz="2400" dirty="0" smtClean="0"/>
              <a:t> </a:t>
            </a:r>
            <a:r>
              <a:rPr lang="en-US" sz="2400" dirty="0" err="1" smtClean="0"/>
              <a:t>topgan</a:t>
            </a:r>
            <a:r>
              <a:rPr lang="en-US" sz="2400" dirty="0" smtClean="0"/>
              <a:t> </a:t>
            </a:r>
            <a:r>
              <a:rPr lang="en-US" sz="2400" dirty="0" err="1" smtClean="0"/>
              <a:t>makonlardan</a:t>
            </a:r>
            <a:r>
              <a:rPr lang="en-US" sz="2400" dirty="0" smtClean="0"/>
              <a:t> </a:t>
            </a:r>
            <a:r>
              <a:rPr lang="en-US" sz="2400" dirty="0" err="1" smtClean="0"/>
              <a:t>biri</a:t>
            </a:r>
            <a:r>
              <a:rPr lang="en-US" sz="2400" dirty="0" smtClean="0"/>
              <a:t> </a:t>
            </a:r>
            <a:r>
              <a:rPr lang="en-US" sz="2400" dirty="0" err="1" smtClean="0"/>
              <a:t>hisoblanadi</a:t>
            </a:r>
            <a:r>
              <a:rPr lang="en-US" sz="2400" dirty="0" smtClean="0"/>
              <a:t>. </a:t>
            </a:r>
            <a:r>
              <a:rPr lang="en-US" sz="2400" dirty="0" err="1" smtClean="0"/>
              <a:t>Parfiyaning</a:t>
            </a:r>
            <a:r>
              <a:rPr lang="en-US" sz="2400" dirty="0" smtClean="0"/>
              <a:t> </a:t>
            </a:r>
            <a:r>
              <a:rPr lang="en-US" sz="2400" dirty="0" err="1" smtClean="0"/>
              <a:t>qadimgi</a:t>
            </a:r>
            <a:r>
              <a:rPr lang="en-US" sz="2400" dirty="0" smtClean="0"/>
              <a:t> </a:t>
            </a:r>
            <a:r>
              <a:rPr lang="en-US" sz="2400" dirty="0" err="1" smtClean="0"/>
              <a:t>davlatiga</a:t>
            </a:r>
            <a:r>
              <a:rPr lang="en-US" sz="2400" dirty="0" smtClean="0"/>
              <a:t> </a:t>
            </a:r>
            <a:r>
              <a:rPr lang="en-US" sz="2400" dirty="0" err="1" smtClean="0"/>
              <a:t>oid</a:t>
            </a:r>
            <a:r>
              <a:rPr lang="en-US" sz="2400" dirty="0" smtClean="0"/>
              <a:t> </a:t>
            </a:r>
            <a:r>
              <a:rPr lang="en-US" sz="2400" dirty="0" err="1" smtClean="0"/>
              <a:t>ma’lumotlar</a:t>
            </a:r>
            <a:r>
              <a:rPr lang="en-US" sz="2400" dirty="0" smtClean="0"/>
              <a:t> </a:t>
            </a:r>
            <a:r>
              <a:rPr lang="en-US" sz="2400" dirty="0" err="1" smtClean="0"/>
              <a:t>Ossuriya</a:t>
            </a:r>
            <a:r>
              <a:rPr lang="en-US" sz="2400" dirty="0" smtClean="0"/>
              <a:t> </a:t>
            </a:r>
            <a:r>
              <a:rPr lang="en-US" sz="2400" dirty="0" err="1" smtClean="0"/>
              <a:t>va</a:t>
            </a:r>
            <a:r>
              <a:rPr lang="en-US" sz="2400" dirty="0" smtClean="0"/>
              <a:t> </a:t>
            </a:r>
            <a:r>
              <a:rPr lang="en-US" sz="2400" dirty="0" err="1" smtClean="0"/>
              <a:t>midiyaliklarning</a:t>
            </a:r>
            <a:r>
              <a:rPr lang="en-US" sz="2400" dirty="0" smtClean="0"/>
              <a:t> </a:t>
            </a:r>
            <a:r>
              <a:rPr lang="en-US" sz="2400" dirty="0" err="1" smtClean="0"/>
              <a:t>Markaziy</a:t>
            </a:r>
            <a:r>
              <a:rPr lang="en-US" sz="2400" dirty="0" smtClean="0"/>
              <a:t> </a:t>
            </a:r>
            <a:r>
              <a:rPr lang="en-US" sz="2400" dirty="0" err="1" smtClean="0"/>
              <a:t>Osiyoga</a:t>
            </a:r>
            <a:r>
              <a:rPr lang="en-US" sz="2400" dirty="0" smtClean="0"/>
              <a:t> </a:t>
            </a:r>
            <a:r>
              <a:rPr lang="en-US" sz="2400" dirty="0" err="1" smtClean="0"/>
              <a:t>qilgan</a:t>
            </a:r>
            <a:r>
              <a:rPr lang="en-US" sz="2400" dirty="0" smtClean="0"/>
              <a:t> </a:t>
            </a:r>
            <a:r>
              <a:rPr lang="en-US" sz="2400" dirty="0" err="1" smtClean="0"/>
              <a:t>bosqinlari</a:t>
            </a:r>
            <a:r>
              <a:rPr lang="en-US" sz="2400" dirty="0" smtClean="0"/>
              <a:t> </a:t>
            </a:r>
            <a:r>
              <a:rPr lang="en-US" sz="2400" dirty="0" err="1" smtClean="0"/>
              <a:t>haqidagi</a:t>
            </a:r>
            <a:r>
              <a:rPr lang="en-US" sz="2400" dirty="0" smtClean="0"/>
              <a:t> </a:t>
            </a:r>
            <a:r>
              <a:rPr lang="en-US" sz="2400" dirty="0" err="1" smtClean="0"/>
              <a:t>ma’lumotlarida</a:t>
            </a:r>
            <a:r>
              <a:rPr lang="en-US" sz="2400" dirty="0" smtClean="0"/>
              <a:t> </a:t>
            </a:r>
            <a:r>
              <a:rPr lang="en-US" sz="2400" dirty="0" err="1" smtClean="0"/>
              <a:t>uchraydi</a:t>
            </a:r>
            <a:r>
              <a:rPr lang="en-US" sz="2400" dirty="0" smtClean="0"/>
              <a:t>. </a:t>
            </a:r>
            <a:r>
              <a:rPr lang="en-US" sz="2400" dirty="0" err="1" smtClean="0"/>
              <a:t>Miloddan</a:t>
            </a:r>
            <a:r>
              <a:rPr lang="en-US" sz="2400" dirty="0" smtClean="0"/>
              <a:t> </a:t>
            </a:r>
            <a:r>
              <a:rPr lang="en-US" sz="2400" dirty="0" err="1" smtClean="0"/>
              <a:t>avvalgi</a:t>
            </a:r>
            <a:r>
              <a:rPr lang="en-US" sz="2400" dirty="0" smtClean="0"/>
              <a:t> VIII </a:t>
            </a:r>
            <a:r>
              <a:rPr lang="en-US" sz="2400" dirty="0" err="1" smtClean="0"/>
              <a:t>asrlarda</a:t>
            </a:r>
            <a:r>
              <a:rPr lang="en-US" sz="2400" dirty="0" smtClean="0"/>
              <a:t> </a:t>
            </a:r>
            <a:r>
              <a:rPr lang="en-US" sz="2400" dirty="0" err="1" smtClean="0"/>
              <a:t>ossuriyaliklar</a:t>
            </a:r>
            <a:r>
              <a:rPr lang="en-US" sz="2400" dirty="0" smtClean="0"/>
              <a:t> </a:t>
            </a:r>
            <a:r>
              <a:rPr lang="en-US" sz="2400" dirty="0" err="1" smtClean="0"/>
              <a:t>Midiyaga</a:t>
            </a:r>
            <a:r>
              <a:rPr lang="en-US" sz="2400" dirty="0" smtClean="0"/>
              <a:t> </a:t>
            </a:r>
            <a:r>
              <a:rPr lang="en-US" sz="2400" dirty="0" err="1" smtClean="0"/>
              <a:t>qarshi</a:t>
            </a:r>
            <a:r>
              <a:rPr lang="en-US" sz="2400" dirty="0" smtClean="0"/>
              <a:t> </a:t>
            </a:r>
            <a:r>
              <a:rPr lang="en-US" sz="2400" dirty="0" err="1" smtClean="0"/>
              <a:t>qilgan</a:t>
            </a:r>
            <a:r>
              <a:rPr lang="en-US" sz="2400" dirty="0" smtClean="0"/>
              <a:t> </a:t>
            </a:r>
            <a:r>
              <a:rPr lang="en-US" sz="2400" dirty="0" err="1" smtClean="0"/>
              <a:t>yurishlarida</a:t>
            </a:r>
            <a:r>
              <a:rPr lang="en-US" sz="2400" dirty="0" smtClean="0"/>
              <a:t> </a:t>
            </a:r>
            <a:r>
              <a:rPr lang="en-US" sz="2400" dirty="0" err="1" smtClean="0"/>
              <a:t>Parfiyaga</a:t>
            </a:r>
            <a:r>
              <a:rPr lang="en-US" sz="2400" dirty="0" smtClean="0"/>
              <a:t> ham </a:t>
            </a:r>
            <a:r>
              <a:rPr lang="en-US" sz="2400" dirty="0" err="1" smtClean="0"/>
              <a:t>bostirib</a:t>
            </a:r>
            <a:r>
              <a:rPr lang="en-US" sz="2400" dirty="0" smtClean="0"/>
              <a:t> </a:t>
            </a:r>
            <a:r>
              <a:rPr lang="en-US" sz="2400" dirty="0" err="1" smtClean="0"/>
              <a:t>kiradilar</a:t>
            </a:r>
            <a:r>
              <a:rPr lang="en-US" sz="2400" dirty="0" smtClean="0"/>
              <a:t>. </a:t>
            </a:r>
            <a:r>
              <a:rPr lang="en-US" sz="2400" dirty="0" err="1" smtClean="0"/>
              <a:t>Midiyalik</a:t>
            </a:r>
            <a:r>
              <a:rPr lang="en-US" sz="2400" dirty="0" smtClean="0"/>
              <a:t> </a:t>
            </a:r>
            <a:r>
              <a:rPr lang="en-US" sz="2400" dirty="0" err="1" smtClean="0"/>
              <a:t>Kiaksar</a:t>
            </a:r>
            <a:r>
              <a:rPr lang="en-US" sz="2400" dirty="0" smtClean="0"/>
              <a:t> </a:t>
            </a:r>
            <a:r>
              <a:rPr lang="en-US" sz="2400" dirty="0" err="1" smtClean="0"/>
              <a:t>hukmronlik</a:t>
            </a:r>
            <a:r>
              <a:rPr lang="en-US" sz="2400" dirty="0" smtClean="0"/>
              <a:t> </a:t>
            </a:r>
            <a:r>
              <a:rPr lang="en-US" sz="2400" dirty="0" err="1" smtClean="0"/>
              <a:t>qilgan</a:t>
            </a:r>
            <a:r>
              <a:rPr lang="en-US" sz="2400" dirty="0" smtClean="0"/>
              <a:t> </a:t>
            </a:r>
            <a:r>
              <a:rPr lang="en-US" sz="2400" dirty="0" err="1" smtClean="0"/>
              <a:t>miloddan</a:t>
            </a:r>
            <a:r>
              <a:rPr lang="en-US" sz="2400" dirty="0" smtClean="0"/>
              <a:t> </a:t>
            </a:r>
            <a:r>
              <a:rPr lang="en-US" sz="2400" dirty="0" err="1" smtClean="0"/>
              <a:t>avvalgi</a:t>
            </a:r>
            <a:r>
              <a:rPr lang="en-US" sz="2400" dirty="0" smtClean="0"/>
              <a:t> 625-584 </a:t>
            </a:r>
            <a:r>
              <a:rPr lang="en-US" sz="2400" dirty="0" err="1" smtClean="0"/>
              <a:t>yillarda</a:t>
            </a:r>
            <a:r>
              <a:rPr lang="en-US" sz="2400" dirty="0" smtClean="0"/>
              <a:t> </a:t>
            </a:r>
            <a:r>
              <a:rPr lang="en-US" sz="2400" dirty="0" err="1" smtClean="0"/>
              <a:t>parfiyaliklar</a:t>
            </a:r>
            <a:r>
              <a:rPr lang="en-US" sz="2400" dirty="0" smtClean="0"/>
              <a:t> </a:t>
            </a:r>
            <a:r>
              <a:rPr lang="en-US" sz="2400" dirty="0" err="1" smtClean="0"/>
              <a:t>Midiyaga</a:t>
            </a:r>
            <a:r>
              <a:rPr lang="en-US" sz="2400" dirty="0" smtClean="0"/>
              <a:t> </a:t>
            </a:r>
            <a:r>
              <a:rPr lang="en-US" sz="2400" dirty="0" err="1" smtClean="0"/>
              <a:t>bo‘ysundiriladi</a:t>
            </a:r>
            <a:r>
              <a:rPr lang="en-US" sz="2400" dirty="0" smtClean="0"/>
              <a:t>. </a:t>
            </a:r>
            <a:r>
              <a:rPr lang="en-US" sz="2400" dirty="0" err="1" smtClean="0"/>
              <a:t>Ko‘p</a:t>
            </a:r>
            <a:r>
              <a:rPr lang="en-US" sz="2400" dirty="0" smtClean="0"/>
              <a:t> </a:t>
            </a:r>
            <a:r>
              <a:rPr lang="en-US" sz="2400" dirty="0" err="1" smtClean="0"/>
              <a:t>o‘tmay</a:t>
            </a:r>
            <a:r>
              <a:rPr lang="en-US" sz="2400" dirty="0" smtClean="0"/>
              <a:t>, </a:t>
            </a:r>
            <a:r>
              <a:rPr lang="en-US" sz="2400" dirty="0" err="1" smtClean="0"/>
              <a:t>ular</a:t>
            </a:r>
            <a:r>
              <a:rPr lang="en-US" sz="2400" dirty="0" smtClean="0"/>
              <a:t> </a:t>
            </a:r>
            <a:r>
              <a:rPr lang="en-US" sz="2400" dirty="0" err="1" smtClean="0"/>
              <a:t>Midiya</a:t>
            </a:r>
            <a:r>
              <a:rPr lang="en-US" sz="2400" dirty="0" smtClean="0"/>
              <a:t> </a:t>
            </a:r>
            <a:r>
              <a:rPr lang="en-US" sz="2400" dirty="0" err="1" smtClean="0"/>
              <a:t>tobeligidan</a:t>
            </a:r>
            <a:r>
              <a:rPr lang="en-US" sz="2400" dirty="0" smtClean="0"/>
              <a:t> </a:t>
            </a:r>
            <a:r>
              <a:rPr lang="en-US" sz="2400" dirty="0" err="1" smtClean="0"/>
              <a:t>chiqib</a:t>
            </a:r>
            <a:r>
              <a:rPr lang="en-US" sz="2400" dirty="0" smtClean="0"/>
              <a:t>, </a:t>
            </a:r>
            <a:r>
              <a:rPr lang="en-US" sz="2400" dirty="0" err="1" smtClean="0"/>
              <a:t>yunon</a:t>
            </a:r>
            <a:r>
              <a:rPr lang="en-US" sz="2400" dirty="0" smtClean="0"/>
              <a:t> </a:t>
            </a:r>
            <a:r>
              <a:rPr lang="en-US" sz="2400" dirty="0" err="1" smtClean="0"/>
              <a:t>tarixchisi</a:t>
            </a:r>
            <a:r>
              <a:rPr lang="en-US" sz="2400" dirty="0" smtClean="0"/>
              <a:t> </a:t>
            </a:r>
            <a:r>
              <a:rPr lang="en-US" sz="2400" dirty="0" err="1" smtClean="0"/>
              <a:t>tili</a:t>
            </a:r>
            <a:r>
              <a:rPr lang="en-US" sz="2400" dirty="0" smtClean="0"/>
              <a:t> </a:t>
            </a:r>
            <a:r>
              <a:rPr lang="en-US" sz="2400" dirty="0" err="1" smtClean="0"/>
              <a:t>bilan</a:t>
            </a:r>
            <a:r>
              <a:rPr lang="en-US" sz="2400" dirty="0" smtClean="0"/>
              <a:t> </a:t>
            </a:r>
            <a:r>
              <a:rPr lang="en-US" sz="2400" dirty="0" err="1" smtClean="0"/>
              <a:t>aytganda</a:t>
            </a:r>
            <a:r>
              <a:rPr lang="en-US" sz="2400" dirty="0" smtClean="0"/>
              <a:t>, “</a:t>
            </a:r>
            <a:r>
              <a:rPr lang="en-US" sz="2400" dirty="0" err="1" smtClean="0"/>
              <a:t>o‘z</a:t>
            </a:r>
            <a:r>
              <a:rPr lang="en-US" sz="2400" dirty="0" smtClean="0"/>
              <a:t> </a:t>
            </a:r>
            <a:r>
              <a:rPr lang="en-US" sz="2400" dirty="0" err="1" smtClean="0"/>
              <a:t>yurtlarini</a:t>
            </a:r>
            <a:r>
              <a:rPr lang="en-US" sz="2400" dirty="0" smtClean="0"/>
              <a:t> </a:t>
            </a:r>
            <a:r>
              <a:rPr lang="en-US" sz="2400" dirty="0" err="1" smtClean="0"/>
              <a:t>saklarga</a:t>
            </a:r>
            <a:r>
              <a:rPr lang="en-US" sz="2400" dirty="0" smtClean="0"/>
              <a:t> </a:t>
            </a:r>
            <a:r>
              <a:rPr lang="en-US" sz="2400" dirty="0" err="1" smtClean="0"/>
              <a:t>topshiradilar</a:t>
            </a:r>
            <a:r>
              <a:rPr lang="en-US" sz="2400" dirty="0" smtClean="0"/>
              <a:t>” 1. </a:t>
            </a:r>
            <a:r>
              <a:rPr lang="en-US" sz="2400" dirty="0" err="1" smtClean="0"/>
              <a:t>Midiya</a:t>
            </a:r>
            <a:r>
              <a:rPr lang="en-US" sz="2400" dirty="0" smtClean="0"/>
              <a:t> </a:t>
            </a:r>
            <a:r>
              <a:rPr lang="en-US" sz="2400" dirty="0" err="1" smtClean="0"/>
              <a:t>bilan</a:t>
            </a:r>
            <a:r>
              <a:rPr lang="en-US" sz="2400" dirty="0" smtClean="0"/>
              <a:t> </a:t>
            </a:r>
            <a:r>
              <a:rPr lang="en-US" sz="2400" dirty="0" err="1" smtClean="0"/>
              <a:t>saklar</a:t>
            </a:r>
            <a:r>
              <a:rPr lang="en-US" sz="2400" dirty="0" smtClean="0"/>
              <a:t> </a:t>
            </a:r>
            <a:r>
              <a:rPr lang="en-US" sz="2400" dirty="0" err="1" smtClean="0"/>
              <a:t>orasida</a:t>
            </a:r>
            <a:r>
              <a:rPr lang="en-US" sz="2400" dirty="0" smtClean="0"/>
              <a:t> </a:t>
            </a:r>
            <a:r>
              <a:rPr lang="en-US" sz="2400" dirty="0" err="1" smtClean="0"/>
              <a:t>bo‘lgan</a:t>
            </a:r>
            <a:r>
              <a:rPr lang="en-US" sz="2400" dirty="0" smtClean="0"/>
              <a:t> </a:t>
            </a:r>
            <a:r>
              <a:rPr lang="en-US" sz="2400" dirty="0" err="1" smtClean="0"/>
              <a:t>urushlarda</a:t>
            </a:r>
            <a:r>
              <a:rPr lang="en-US" sz="2400" dirty="0" smtClean="0"/>
              <a:t> </a:t>
            </a:r>
            <a:r>
              <a:rPr lang="en-US" sz="2400" dirty="0" err="1" smtClean="0"/>
              <a:t>Midiya</a:t>
            </a:r>
            <a:r>
              <a:rPr lang="en-US" sz="2400" dirty="0" smtClean="0"/>
              <a:t> </a:t>
            </a:r>
            <a:r>
              <a:rPr lang="en-US" sz="2400" dirty="0" err="1" smtClean="0"/>
              <a:t>davlati</a:t>
            </a:r>
            <a:r>
              <a:rPr lang="en-US" sz="2400" dirty="0" smtClean="0"/>
              <a:t> </a:t>
            </a:r>
            <a:r>
              <a:rPr lang="uz-Latn-UZ" sz="2400" dirty="0" err="1"/>
              <a:t>q</a:t>
            </a:r>
            <a:r>
              <a:rPr lang="en-US" sz="2400" dirty="0" err="1" smtClean="0"/>
              <a:t>ulab</a:t>
            </a:r>
            <a:r>
              <a:rPr lang="en-US" sz="2400" dirty="0" smtClean="0"/>
              <a:t>, </a:t>
            </a:r>
            <a:r>
              <a:rPr lang="en-US" sz="2400" dirty="0" err="1" smtClean="0"/>
              <a:t>Parfiya</a:t>
            </a:r>
            <a:r>
              <a:rPr lang="en-US" sz="2400" dirty="0" smtClean="0"/>
              <a:t> </a:t>
            </a:r>
            <a:r>
              <a:rPr lang="en-US" sz="2400" dirty="0" err="1" smtClean="0"/>
              <a:t>mustaqillikka</a:t>
            </a:r>
            <a:r>
              <a:rPr lang="en-US" sz="2400" dirty="0" smtClean="0"/>
              <a:t> </a:t>
            </a:r>
            <a:r>
              <a:rPr lang="en-US" sz="2400" dirty="0" err="1" smtClean="0"/>
              <a:t>erishadi</a:t>
            </a:r>
            <a:r>
              <a:rPr lang="en-US" sz="2400" dirty="0" smtClean="0"/>
              <a:t>. </a:t>
            </a:r>
            <a:r>
              <a:rPr lang="en-US" sz="2400" dirty="0" err="1" smtClean="0"/>
              <a:t>Miloddan</a:t>
            </a:r>
            <a:r>
              <a:rPr lang="en-US" sz="2400" dirty="0" smtClean="0"/>
              <a:t> </a:t>
            </a:r>
            <a:r>
              <a:rPr lang="en-US" sz="2400" dirty="0" err="1" smtClean="0"/>
              <a:t>avvalgi</a:t>
            </a:r>
            <a:r>
              <a:rPr lang="en-US" sz="2400" dirty="0" smtClean="0"/>
              <a:t> VI </a:t>
            </a:r>
            <a:r>
              <a:rPr lang="en-US" sz="2400" dirty="0" err="1" smtClean="0"/>
              <a:t>asrning</a:t>
            </a:r>
            <a:r>
              <a:rPr lang="en-US" sz="2400" dirty="0" smtClean="0"/>
              <a:t> </a:t>
            </a:r>
            <a:r>
              <a:rPr lang="en-US" sz="2400" dirty="0" err="1" smtClean="0"/>
              <a:t>ikkinchi</a:t>
            </a:r>
            <a:r>
              <a:rPr lang="en-US" sz="2400" dirty="0" smtClean="0"/>
              <a:t> </a:t>
            </a:r>
            <a:r>
              <a:rPr lang="en-US" sz="2400" dirty="0" err="1" smtClean="0"/>
              <a:t>yarimida</a:t>
            </a:r>
            <a:r>
              <a:rPr lang="en-US" sz="2400" dirty="0" smtClean="0"/>
              <a:t> </a:t>
            </a:r>
            <a:r>
              <a:rPr lang="en-US" sz="2400" dirty="0" err="1" smtClean="0"/>
              <a:t>Ahamoniylar</a:t>
            </a:r>
            <a:r>
              <a:rPr lang="en-US" sz="2400" dirty="0" smtClean="0"/>
              <a:t> </a:t>
            </a:r>
            <a:r>
              <a:rPr lang="en-US" sz="2400" dirty="0" err="1" smtClean="0"/>
              <a:t>tomonidan</a:t>
            </a:r>
            <a:r>
              <a:rPr lang="en-US" sz="2400" dirty="0" smtClean="0"/>
              <a:t> </a:t>
            </a:r>
            <a:r>
              <a:rPr lang="en-US" sz="2400" dirty="0" err="1" smtClean="0"/>
              <a:t>bosib</a:t>
            </a:r>
            <a:r>
              <a:rPr lang="en-US" sz="2400" dirty="0" smtClean="0"/>
              <a:t> </a:t>
            </a:r>
            <a:r>
              <a:rPr lang="en-US" sz="2400" dirty="0" err="1" smtClean="0"/>
              <a:t>olinib</a:t>
            </a:r>
            <a:r>
              <a:rPr lang="en-US" sz="2400" dirty="0" smtClean="0"/>
              <a:t>, </a:t>
            </a:r>
            <a:r>
              <a:rPr lang="en-US" sz="2400" dirty="0" err="1" smtClean="0"/>
              <a:t>shu</a:t>
            </a:r>
            <a:r>
              <a:rPr lang="en-US" sz="2400" dirty="0" smtClean="0"/>
              <a:t> </a:t>
            </a:r>
            <a:r>
              <a:rPr lang="en-US" sz="2400" dirty="0" err="1" smtClean="0"/>
              <a:t>saltanatning</a:t>
            </a:r>
            <a:r>
              <a:rPr lang="en-US" sz="2400" dirty="0" smtClean="0"/>
              <a:t> XVI </a:t>
            </a:r>
            <a:r>
              <a:rPr lang="en-US" sz="2400" dirty="0" err="1" smtClean="0"/>
              <a:t>okrugi</a:t>
            </a:r>
            <a:r>
              <a:rPr lang="en-US" sz="2400" dirty="0" smtClean="0"/>
              <a:t> (</a:t>
            </a:r>
            <a:r>
              <a:rPr lang="en-US" sz="2400" dirty="0" err="1" smtClean="0"/>
              <a:t>satrapligi</a:t>
            </a:r>
            <a:r>
              <a:rPr lang="en-US" sz="2400" dirty="0" smtClean="0"/>
              <a:t>) </a:t>
            </a:r>
            <a:r>
              <a:rPr lang="en-US" sz="2400" dirty="0" err="1" smtClean="0"/>
              <a:t>tarkibiga</a:t>
            </a:r>
            <a:r>
              <a:rPr lang="en-US" sz="2400" dirty="0" smtClean="0"/>
              <a:t> </a:t>
            </a:r>
            <a:r>
              <a:rPr lang="en-US" sz="2400" dirty="0" err="1" smtClean="0"/>
              <a:t>kiritiladi</a:t>
            </a:r>
            <a:r>
              <a:rPr lang="en-US" sz="2400" dirty="0" smtClean="0"/>
              <a:t>.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59412643"/>
      </p:ext>
    </p:extLst>
  </p:cSld>
  <p:clrMapOvr>
    <a:masterClrMapping/>
  </p:clrMapOvr>
  <p:transition spd="slow">
    <p:checker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4000528" cy="189804"/>
          </a:xfrm>
        </p:spPr>
        <p:txBody>
          <a:bodyPr>
            <a:normAutofit fontScale="90000"/>
          </a:bodyPr>
          <a:lstStyle/>
          <a:p>
            <a:r>
              <a:rPr lang="en-US" sz="1400" b="1" dirty="0" smtClean="0"/>
              <a:t>DAVLATNING VUJUDGA KELISHI</a:t>
            </a:r>
            <a:endParaRPr lang="ru-RU" sz="1400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504" y="332656"/>
            <a:ext cx="8784976" cy="6239616"/>
          </a:xfrm>
        </p:spPr>
        <p:txBody>
          <a:bodyPr>
            <a:normAutofit/>
          </a:bodyPr>
          <a:lstStyle/>
          <a:p>
            <a:r>
              <a:rPr lang="ru-RU" sz="2800" dirty="0" err="1" smtClean="0"/>
              <a:t>Miloddan</a:t>
            </a:r>
            <a:r>
              <a:rPr lang="ru-RU" sz="2800" dirty="0" smtClean="0"/>
              <a:t> </a:t>
            </a:r>
            <a:r>
              <a:rPr lang="ru-RU" sz="2800" dirty="0" err="1" smtClean="0"/>
              <a:t>avvalgi</a:t>
            </a:r>
            <a:r>
              <a:rPr lang="ru-RU" sz="2800" dirty="0" smtClean="0"/>
              <a:t> IV </a:t>
            </a:r>
            <a:r>
              <a:rPr lang="ru-RU" sz="2800" dirty="0" err="1" smtClean="0"/>
              <a:t>asrning</a:t>
            </a:r>
            <a:r>
              <a:rPr lang="ru-RU" sz="2800" dirty="0" smtClean="0"/>
              <a:t> 30-yillarida </a:t>
            </a:r>
            <a:r>
              <a:rPr lang="ru-RU" sz="2800" dirty="0" err="1" smtClean="0"/>
              <a:t>Parfiyani</a:t>
            </a:r>
            <a:r>
              <a:rPr lang="ru-RU" sz="2800" dirty="0" smtClean="0"/>
              <a:t> </a:t>
            </a:r>
            <a:r>
              <a:rPr lang="ru-RU" sz="2800" dirty="0" err="1" smtClean="0"/>
              <a:t>yunonlik</a:t>
            </a:r>
            <a:r>
              <a:rPr lang="ru-RU" sz="2800" dirty="0" smtClean="0"/>
              <a:t> </a:t>
            </a:r>
            <a:r>
              <a:rPr lang="ru-RU" sz="2800" dirty="0" err="1" smtClean="0"/>
              <a:t>Aleksandr</a:t>
            </a:r>
            <a:r>
              <a:rPr lang="ru-RU" sz="2800" dirty="0" smtClean="0"/>
              <a:t> </a:t>
            </a:r>
            <a:r>
              <a:rPr lang="ru-RU" sz="2800" dirty="0" err="1" smtClean="0"/>
              <a:t>bosib</a:t>
            </a:r>
            <a:r>
              <a:rPr lang="ru-RU" sz="2800" dirty="0" smtClean="0"/>
              <a:t> </a:t>
            </a:r>
            <a:r>
              <a:rPr lang="ru-RU" sz="2800" dirty="0" err="1" smtClean="0"/>
              <a:t>oladi</a:t>
            </a:r>
            <a:r>
              <a:rPr lang="ru-RU" sz="2800" dirty="0" smtClean="0"/>
              <a:t>. IV </a:t>
            </a:r>
            <a:r>
              <a:rPr lang="ru-RU" sz="2800" dirty="0" err="1" smtClean="0"/>
              <a:t>asrning</a:t>
            </a:r>
            <a:r>
              <a:rPr lang="ru-RU" sz="2800" dirty="0" smtClean="0"/>
              <a:t> </a:t>
            </a:r>
            <a:r>
              <a:rPr lang="ru-RU" sz="2800" dirty="0" err="1" smtClean="0"/>
              <a:t>so‘nggi</a:t>
            </a:r>
            <a:r>
              <a:rPr lang="ru-RU" sz="2800" dirty="0" smtClean="0"/>
              <a:t> </a:t>
            </a:r>
            <a:r>
              <a:rPr lang="ru-RU" sz="2800" dirty="0" err="1" smtClean="0"/>
              <a:t>o‘n</a:t>
            </a:r>
            <a:r>
              <a:rPr lang="ru-RU" sz="2800" dirty="0" smtClean="0"/>
              <a:t> </a:t>
            </a:r>
            <a:r>
              <a:rPr lang="ru-RU" sz="2800" dirty="0" err="1" smtClean="0"/>
              <a:t>yilligidan</a:t>
            </a:r>
            <a:r>
              <a:rPr lang="ru-RU" sz="2800" dirty="0" smtClean="0"/>
              <a:t> </a:t>
            </a:r>
            <a:r>
              <a:rPr lang="ru-RU" sz="2800" dirty="0" err="1" smtClean="0"/>
              <a:t>boshlab</a:t>
            </a:r>
            <a:r>
              <a:rPr lang="ru-RU" sz="2800" dirty="0" smtClean="0"/>
              <a:t> </a:t>
            </a:r>
            <a:r>
              <a:rPr lang="ru-RU" sz="2800" dirty="0" err="1" smtClean="0"/>
              <a:t>esa</a:t>
            </a:r>
            <a:r>
              <a:rPr lang="ru-RU" sz="2800" dirty="0" smtClean="0"/>
              <a:t>, </a:t>
            </a:r>
            <a:r>
              <a:rPr lang="ru-RU" sz="2800" dirty="0" err="1" smtClean="0"/>
              <a:t>uning</a:t>
            </a:r>
            <a:r>
              <a:rPr lang="ru-RU" sz="2800" dirty="0" smtClean="0"/>
              <a:t> </a:t>
            </a:r>
            <a:r>
              <a:rPr lang="ru-RU" sz="2800" dirty="0" err="1" smtClean="0"/>
              <a:t>askarboshilari</a:t>
            </a:r>
            <a:r>
              <a:rPr lang="ru-RU" sz="2800" dirty="0" smtClean="0"/>
              <a:t> </a:t>
            </a:r>
            <a:r>
              <a:rPr lang="ru-RU" sz="2800" dirty="0" err="1" smtClean="0"/>
              <a:t>Salavkiylar</a:t>
            </a:r>
            <a:r>
              <a:rPr lang="ru-RU" sz="2800" dirty="0" smtClean="0"/>
              <a:t> </a:t>
            </a:r>
            <a:r>
              <a:rPr lang="ru-RU" sz="2800" dirty="0" err="1" smtClean="0"/>
              <a:t>tobeligi</a:t>
            </a:r>
            <a:r>
              <a:rPr lang="ru-RU" sz="2800" dirty="0" smtClean="0"/>
              <a:t> </a:t>
            </a:r>
            <a:r>
              <a:rPr lang="ru-RU" sz="2800" dirty="0" err="1" smtClean="0"/>
              <a:t>ostiga</a:t>
            </a:r>
            <a:r>
              <a:rPr lang="ru-RU" sz="2800" dirty="0" smtClean="0"/>
              <a:t> </a:t>
            </a:r>
            <a:r>
              <a:rPr lang="ru-RU" sz="2800" dirty="0" err="1" smtClean="0"/>
              <a:t>tushib</a:t>
            </a:r>
            <a:r>
              <a:rPr lang="ru-RU" sz="2800" dirty="0" smtClean="0"/>
              <a:t> </a:t>
            </a:r>
            <a:r>
              <a:rPr lang="ru-RU" sz="2800" dirty="0" err="1" smtClean="0"/>
              <a:t>qoladi</a:t>
            </a:r>
            <a:r>
              <a:rPr lang="ru-RU" sz="2800" dirty="0" smtClean="0"/>
              <a:t>. </a:t>
            </a:r>
            <a:r>
              <a:rPr lang="ru-RU" sz="2800" dirty="0" err="1" smtClean="0"/>
              <a:t>Salavkiylar</a:t>
            </a:r>
            <a:r>
              <a:rPr lang="ru-RU" sz="2800" dirty="0" smtClean="0"/>
              <a:t> </a:t>
            </a:r>
            <a:r>
              <a:rPr lang="ru-RU" sz="2800" dirty="0" err="1" smtClean="0"/>
              <a:t>xukmronligi</a:t>
            </a:r>
            <a:r>
              <a:rPr lang="ru-RU" sz="2800" dirty="0" smtClean="0"/>
              <a:t> </a:t>
            </a:r>
            <a:r>
              <a:rPr lang="ru-RU" sz="2800" dirty="0" err="1" smtClean="0"/>
              <a:t>miloddan</a:t>
            </a:r>
            <a:r>
              <a:rPr lang="ru-RU" sz="2800" dirty="0" smtClean="0"/>
              <a:t> </a:t>
            </a:r>
            <a:r>
              <a:rPr lang="ru-RU" sz="2800" dirty="0" err="1" smtClean="0"/>
              <a:t>avvalgi</a:t>
            </a:r>
            <a:r>
              <a:rPr lang="ru-RU" sz="2800" dirty="0" smtClean="0"/>
              <a:t> III </a:t>
            </a:r>
            <a:r>
              <a:rPr lang="ru-RU" sz="2800" dirty="0" err="1" smtClean="0"/>
              <a:t>asrning</a:t>
            </a:r>
            <a:r>
              <a:rPr lang="ru-RU" sz="2800" dirty="0" smtClean="0"/>
              <a:t> </a:t>
            </a:r>
            <a:r>
              <a:rPr lang="ru-RU" sz="2800" dirty="0" err="1" smtClean="0"/>
              <a:t>o‘rtalarigacha</a:t>
            </a:r>
            <a:r>
              <a:rPr lang="ru-RU" sz="2800" dirty="0" smtClean="0"/>
              <a:t> </a:t>
            </a:r>
            <a:r>
              <a:rPr lang="ru-RU" sz="2800" dirty="0" err="1" smtClean="0"/>
              <a:t>davom</a:t>
            </a:r>
            <a:r>
              <a:rPr lang="ru-RU" sz="2800" dirty="0" smtClean="0"/>
              <a:t> </a:t>
            </a:r>
            <a:r>
              <a:rPr lang="ru-RU" sz="2800" dirty="0" err="1" smtClean="0"/>
              <a:t>etadi.|</a:t>
            </a:r>
            <a:r>
              <a:rPr lang="ru-RU" sz="2800" dirty="0" smtClean="0"/>
              <a:t> </a:t>
            </a:r>
            <a:r>
              <a:rPr lang="ru-RU" sz="2800" dirty="0" err="1" smtClean="0"/>
              <a:t>Miloddan</a:t>
            </a:r>
            <a:r>
              <a:rPr lang="ru-RU" sz="2800" dirty="0" smtClean="0"/>
              <a:t> </a:t>
            </a:r>
            <a:r>
              <a:rPr lang="ru-RU" sz="2800" dirty="0" err="1" smtClean="0"/>
              <a:t>avvalgi</a:t>
            </a:r>
            <a:r>
              <a:rPr lang="ru-RU" sz="2800" dirty="0" smtClean="0"/>
              <a:t> III </a:t>
            </a:r>
            <a:r>
              <a:rPr lang="ru-RU" sz="2800" dirty="0" err="1" smtClean="0"/>
              <a:t>asrdayoq</a:t>
            </a:r>
            <a:r>
              <a:rPr lang="ru-RU" sz="2800" dirty="0" smtClean="0"/>
              <a:t> </a:t>
            </a:r>
            <a:r>
              <a:rPr lang="ru-RU" sz="2800" dirty="0" err="1" smtClean="0"/>
              <a:t>Markaziy</a:t>
            </a:r>
            <a:r>
              <a:rPr lang="ru-RU" sz="2800" dirty="0" smtClean="0"/>
              <a:t> </a:t>
            </a:r>
            <a:r>
              <a:rPr lang="ru-RU" sz="2800" dirty="0" err="1" smtClean="0"/>
              <a:t>Osiyoda</a:t>
            </a:r>
            <a:r>
              <a:rPr lang="ru-RU" sz="2800" dirty="0" smtClean="0"/>
              <a:t> </a:t>
            </a:r>
            <a:r>
              <a:rPr lang="ru-RU" sz="2800" dirty="0" err="1" smtClean="0"/>
              <a:t>kuchmanchi</a:t>
            </a:r>
            <a:r>
              <a:rPr lang="ru-RU" sz="2800" dirty="0" smtClean="0"/>
              <a:t> </a:t>
            </a:r>
            <a:r>
              <a:rPr lang="ru-RU" sz="2800" dirty="0" err="1" smtClean="0"/>
              <a:t>qabilalar</a:t>
            </a:r>
            <a:r>
              <a:rPr lang="ru-RU" sz="2800" dirty="0" smtClean="0"/>
              <a:t> </a:t>
            </a:r>
            <a:r>
              <a:rPr lang="ru-RU" sz="2800" dirty="0" err="1" smtClean="0"/>
              <a:t>kushonlar</a:t>
            </a:r>
            <a:r>
              <a:rPr lang="ru-RU" sz="2800" dirty="0" smtClean="0"/>
              <a:t>, </a:t>
            </a:r>
            <a:r>
              <a:rPr lang="ru-RU" sz="2800" dirty="0" err="1" smtClean="0"/>
              <a:t>hunnlar</a:t>
            </a:r>
            <a:r>
              <a:rPr lang="ru-RU" sz="2800" dirty="0" smtClean="0"/>
              <a:t> </a:t>
            </a:r>
            <a:r>
              <a:rPr lang="ru-RU" sz="2800" dirty="0" err="1" smtClean="0"/>
              <a:t>va</a:t>
            </a:r>
            <a:r>
              <a:rPr lang="ru-RU" sz="2800" dirty="0" smtClean="0"/>
              <a:t> </a:t>
            </a:r>
            <a:r>
              <a:rPr lang="ru-RU" sz="2800" dirty="0" err="1" smtClean="0"/>
              <a:t>parnlarning</a:t>
            </a:r>
            <a:r>
              <a:rPr lang="ru-RU" sz="2800" dirty="0" smtClean="0"/>
              <a:t> </a:t>
            </a:r>
            <a:r>
              <a:rPr lang="ru-RU" sz="2800" dirty="0" err="1" smtClean="0"/>
              <a:t>kudratli</a:t>
            </a:r>
            <a:r>
              <a:rPr lang="ru-RU" sz="2800" dirty="0" smtClean="0"/>
              <a:t> </a:t>
            </a:r>
            <a:r>
              <a:rPr lang="ru-RU" sz="2800" dirty="0" err="1" smtClean="0"/>
              <a:t>uyushmalari</a:t>
            </a:r>
            <a:r>
              <a:rPr lang="ru-RU" sz="2800" dirty="0" smtClean="0"/>
              <a:t> </a:t>
            </a:r>
            <a:r>
              <a:rPr lang="ru-RU" sz="2800" dirty="0" err="1" smtClean="0"/>
              <a:t>tashkil</a:t>
            </a:r>
            <a:r>
              <a:rPr lang="ru-RU" sz="2800" dirty="0" smtClean="0"/>
              <a:t> </a:t>
            </a:r>
            <a:r>
              <a:rPr lang="ru-RU" sz="2800" dirty="0" err="1" smtClean="0"/>
              <a:t>topadi</a:t>
            </a:r>
            <a:r>
              <a:rPr lang="ru-RU" sz="2800" dirty="0" smtClean="0"/>
              <a:t>. </a:t>
            </a:r>
            <a:r>
              <a:rPr lang="ru-RU" sz="2800" dirty="0" err="1" smtClean="0"/>
              <a:t>O‘trok</a:t>
            </a:r>
            <a:r>
              <a:rPr lang="ru-RU" sz="2800" dirty="0" smtClean="0"/>
              <a:t>, </a:t>
            </a:r>
            <a:r>
              <a:rPr lang="ru-RU" sz="2800" dirty="0" err="1" smtClean="0"/>
              <a:t>vohada</a:t>
            </a:r>
            <a:r>
              <a:rPr lang="ru-RU" sz="2800" dirty="0" smtClean="0"/>
              <a:t> </a:t>
            </a:r>
            <a:r>
              <a:rPr lang="ru-RU" sz="2800" dirty="0" err="1" smtClean="0"/>
              <a:t>joylashishlari</a:t>
            </a:r>
            <a:r>
              <a:rPr lang="ru-RU" sz="2800" dirty="0" smtClean="0"/>
              <a:t> </a:t>
            </a:r>
            <a:r>
              <a:rPr lang="ru-RU" sz="2800" dirty="0" err="1" smtClean="0"/>
              <a:t>natijasida</a:t>
            </a:r>
            <a:r>
              <a:rPr lang="ru-RU" sz="2800" dirty="0" smtClean="0"/>
              <a:t> </a:t>
            </a:r>
            <a:r>
              <a:rPr lang="ru-RU" sz="2800" dirty="0" err="1" smtClean="0"/>
              <a:t>ular</a:t>
            </a:r>
            <a:r>
              <a:rPr lang="ru-RU" sz="2800" dirty="0" smtClean="0"/>
              <a:t> </a:t>
            </a:r>
            <a:r>
              <a:rPr lang="ru-RU" sz="2800" dirty="0" err="1" smtClean="0"/>
              <a:t>Parfiya</a:t>
            </a:r>
            <a:r>
              <a:rPr lang="ru-RU" sz="2800" dirty="0" smtClean="0"/>
              <a:t> </a:t>
            </a:r>
            <a:r>
              <a:rPr lang="ru-RU" sz="2800" dirty="0" err="1" smtClean="0"/>
              <a:t>davlatining</a:t>
            </a:r>
            <a:r>
              <a:rPr lang="ru-RU" sz="2800" dirty="0" smtClean="0"/>
              <a:t> </a:t>
            </a:r>
            <a:r>
              <a:rPr lang="ru-RU" sz="2800" dirty="0" err="1" smtClean="0"/>
              <a:t>faoliyatida</a:t>
            </a:r>
            <a:r>
              <a:rPr lang="ru-RU" sz="2800" dirty="0" smtClean="0"/>
              <a:t> </a:t>
            </a:r>
            <a:r>
              <a:rPr lang="ru-RU" sz="2800" dirty="0" err="1" smtClean="0"/>
              <a:t>muhim</a:t>
            </a:r>
            <a:r>
              <a:rPr lang="ru-RU" sz="2800" dirty="0" smtClean="0"/>
              <a:t> </a:t>
            </a:r>
            <a:r>
              <a:rPr lang="ru-RU" sz="2800" dirty="0" err="1" smtClean="0"/>
              <a:t>rol</a:t>
            </a:r>
            <a:r>
              <a:rPr lang="ru-RU" sz="2800" dirty="0" smtClean="0"/>
              <a:t> </a:t>
            </a:r>
            <a:r>
              <a:rPr lang="ru-RU" sz="2800" dirty="0" err="1" smtClean="0"/>
              <a:t>o‘ynay</a:t>
            </a:r>
            <a:r>
              <a:rPr lang="ru-RU" sz="2800" dirty="0" smtClean="0"/>
              <a:t> </a:t>
            </a:r>
            <a:r>
              <a:rPr lang="ru-RU" sz="2800" dirty="0" err="1" smtClean="0"/>
              <a:t>boshlaydilar</a:t>
            </a:r>
            <a:r>
              <a:rPr lang="ru-RU" sz="2800" dirty="0" smtClean="0"/>
              <a:t>. </a:t>
            </a:r>
            <a:r>
              <a:rPr lang="ru-RU" sz="2800" dirty="0" err="1" smtClean="0"/>
              <a:t>Antioxning</a:t>
            </a:r>
            <a:r>
              <a:rPr lang="ru-RU" sz="2800" dirty="0" smtClean="0"/>
              <a:t> </a:t>
            </a:r>
            <a:r>
              <a:rPr lang="ru-RU" sz="2800" dirty="0" err="1" smtClean="0"/>
              <a:t>muvaffaqiyatsiz</a:t>
            </a:r>
            <a:r>
              <a:rPr lang="ru-RU" sz="2800" dirty="0" smtClean="0"/>
              <a:t> </a:t>
            </a:r>
            <a:r>
              <a:rPr lang="ru-RU" sz="2800" dirty="0" err="1" smtClean="0"/>
              <a:t>yurishidan</a:t>
            </a:r>
            <a:r>
              <a:rPr lang="ru-RU" sz="2800" dirty="0" smtClean="0"/>
              <a:t> </a:t>
            </a:r>
            <a:r>
              <a:rPr lang="ru-RU" sz="2800" dirty="0" err="1" smtClean="0"/>
              <a:t>keyin</a:t>
            </a:r>
            <a:r>
              <a:rPr lang="ru-RU" sz="2800" dirty="0" smtClean="0"/>
              <a:t>, </a:t>
            </a:r>
            <a:r>
              <a:rPr lang="ru-RU" sz="2800" dirty="0" err="1" smtClean="0"/>
              <a:t>miloddan</a:t>
            </a:r>
            <a:r>
              <a:rPr lang="ru-RU" sz="2800" dirty="0" smtClean="0"/>
              <a:t> </a:t>
            </a:r>
            <a:r>
              <a:rPr lang="ru-RU" sz="2800" dirty="0" err="1" smtClean="0"/>
              <a:t>avvalgi</a:t>
            </a:r>
            <a:r>
              <a:rPr lang="ru-RU" sz="2800" dirty="0" smtClean="0"/>
              <a:t> III </a:t>
            </a:r>
            <a:r>
              <a:rPr lang="ru-RU" sz="2800" dirty="0" err="1" smtClean="0"/>
              <a:t>asrning</a:t>
            </a:r>
            <a:r>
              <a:rPr lang="ru-RU" sz="2800" dirty="0" smtClean="0"/>
              <a:t> </a:t>
            </a:r>
            <a:r>
              <a:rPr lang="ru-RU" sz="2800" dirty="0" err="1" smtClean="0"/>
              <a:t>o‘rtalaridan</a:t>
            </a:r>
            <a:r>
              <a:rPr lang="ru-RU" sz="2800" dirty="0" smtClean="0"/>
              <a:t> </a:t>
            </a:r>
            <a:r>
              <a:rPr lang="ru-RU" sz="2800" dirty="0" err="1" smtClean="0"/>
              <a:t>boshlab</a:t>
            </a:r>
            <a:r>
              <a:rPr lang="ru-RU" sz="2800" dirty="0" smtClean="0"/>
              <a:t> </a:t>
            </a:r>
            <a:r>
              <a:rPr lang="ru-RU" sz="2800" dirty="0" err="1" smtClean="0"/>
              <a:t>YunonBaqtriya</a:t>
            </a:r>
            <a:r>
              <a:rPr lang="ru-RU" sz="2800" dirty="0" smtClean="0"/>
              <a:t> </a:t>
            </a:r>
            <a:r>
              <a:rPr lang="ru-RU" sz="2800" dirty="0" err="1" smtClean="0"/>
              <a:t>va</a:t>
            </a:r>
            <a:r>
              <a:rPr lang="ru-RU" sz="2800" dirty="0" smtClean="0"/>
              <a:t> </a:t>
            </a:r>
            <a:r>
              <a:rPr lang="ru-RU" sz="2800" dirty="0" err="1" smtClean="0"/>
              <a:t>Parfiya</a:t>
            </a:r>
            <a:r>
              <a:rPr lang="ru-RU" sz="2800" dirty="0" smtClean="0"/>
              <a:t> </a:t>
            </a:r>
            <a:r>
              <a:rPr lang="ru-RU" sz="2800" dirty="0" err="1" smtClean="0"/>
              <a:t>davlatlarining</a:t>
            </a:r>
            <a:r>
              <a:rPr lang="ru-RU" sz="2800" dirty="0" smtClean="0"/>
              <a:t> </a:t>
            </a:r>
            <a:r>
              <a:rPr lang="ru-RU" sz="2800" dirty="0" err="1" smtClean="0"/>
              <a:t>mustaqil</a:t>
            </a:r>
            <a:r>
              <a:rPr lang="ru-RU" sz="2800" dirty="0" smtClean="0"/>
              <a:t> </a:t>
            </a:r>
            <a:r>
              <a:rPr lang="ru-RU" sz="2800" dirty="0" err="1" smtClean="0"/>
              <a:t>yashashi</a:t>
            </a:r>
            <a:r>
              <a:rPr lang="ru-RU" sz="2800" dirty="0" smtClean="0"/>
              <a:t> </a:t>
            </a:r>
            <a:r>
              <a:rPr lang="ru-RU" sz="2800" dirty="0" err="1" smtClean="0"/>
              <a:t>mustahkamlanadi</a:t>
            </a:r>
            <a:r>
              <a:rPr lang="ru-RU" sz="2800" dirty="0" smtClean="0"/>
              <a:t>. </a:t>
            </a:r>
            <a:r>
              <a:rPr lang="ru-RU" sz="2800" dirty="0" err="1" smtClean="0"/>
              <a:t>Parfiya</a:t>
            </a:r>
            <a:r>
              <a:rPr lang="ru-RU" sz="2800" dirty="0" smtClean="0"/>
              <a:t> </a:t>
            </a:r>
            <a:r>
              <a:rPr lang="ru-RU" sz="2800" dirty="0" err="1" smtClean="0"/>
              <a:t>Eron</a:t>
            </a:r>
            <a:r>
              <a:rPr lang="ru-RU" sz="2800" dirty="0" smtClean="0"/>
              <a:t> </a:t>
            </a:r>
            <a:r>
              <a:rPr lang="ru-RU" sz="2800" dirty="0" err="1" smtClean="0"/>
              <a:t>va</a:t>
            </a:r>
            <a:r>
              <a:rPr lang="ru-RU" sz="2800" dirty="0" smtClean="0"/>
              <a:t> </a:t>
            </a:r>
            <a:r>
              <a:rPr lang="ru-RU" sz="2800" dirty="0" err="1" smtClean="0"/>
              <a:t>Mesopotamiyani</a:t>
            </a:r>
            <a:r>
              <a:rPr lang="ru-RU" sz="2800" dirty="0" smtClean="0"/>
              <a:t> </a:t>
            </a:r>
            <a:r>
              <a:rPr lang="ru-RU" sz="2800" dirty="0" err="1" smtClean="0"/>
              <a:t>o‘ziga</a:t>
            </a:r>
            <a:r>
              <a:rPr lang="ru-RU" sz="2800" dirty="0" smtClean="0"/>
              <a:t> </a:t>
            </a:r>
            <a:r>
              <a:rPr lang="ru-RU" sz="2800" dirty="0" err="1" smtClean="0"/>
              <a:t>bo‘ysundirib</a:t>
            </a:r>
            <a:r>
              <a:rPr lang="ru-RU" sz="2800" dirty="0" smtClean="0"/>
              <a:t>, </a:t>
            </a:r>
            <a:r>
              <a:rPr lang="ru-RU" sz="2800" dirty="0" err="1" smtClean="0"/>
              <a:t>Ossuriya-Bobil</a:t>
            </a:r>
            <a:r>
              <a:rPr lang="ru-RU" sz="2800" dirty="0" smtClean="0"/>
              <a:t> </a:t>
            </a:r>
            <a:r>
              <a:rPr lang="ru-RU" sz="2800" dirty="0" err="1" smtClean="0"/>
              <a:t>va</a:t>
            </a:r>
            <a:r>
              <a:rPr lang="ru-RU" sz="2800" dirty="0" smtClean="0"/>
              <a:t> </a:t>
            </a:r>
            <a:r>
              <a:rPr lang="ru-RU" sz="2800" dirty="0" err="1" smtClean="0"/>
              <a:t>fors</a:t>
            </a:r>
            <a:r>
              <a:rPr lang="ru-RU" sz="2800" dirty="0" smtClean="0"/>
              <a:t> </a:t>
            </a:r>
            <a:r>
              <a:rPr lang="ru-RU" sz="2800" dirty="0" err="1" smtClean="0"/>
              <a:t>madaniyati</a:t>
            </a:r>
            <a:r>
              <a:rPr lang="ru-RU" sz="2800" dirty="0" smtClean="0"/>
              <a:t> </a:t>
            </a:r>
            <a:r>
              <a:rPr lang="ru-RU" sz="2800" dirty="0" err="1" smtClean="0"/>
              <a:t>o‘choqlarida</a:t>
            </a:r>
            <a:r>
              <a:rPr lang="ru-RU" sz="2800" dirty="0" smtClean="0"/>
              <a:t> </a:t>
            </a:r>
            <a:r>
              <a:rPr lang="ru-RU" sz="2800" dirty="0" err="1" smtClean="0"/>
              <a:t>hukmron</a:t>
            </a:r>
            <a:r>
              <a:rPr lang="ru-RU" sz="2800" dirty="0" smtClean="0"/>
              <a:t> </a:t>
            </a:r>
            <a:r>
              <a:rPr lang="ru-RU" sz="2800" dirty="0" err="1" smtClean="0"/>
              <a:t>mavqeni</a:t>
            </a:r>
            <a:r>
              <a:rPr lang="ru-RU" sz="2800" dirty="0" smtClean="0"/>
              <a:t> </a:t>
            </a:r>
            <a:r>
              <a:rPr lang="ru-RU" sz="2800" dirty="0" err="1" smtClean="0"/>
              <a:t>ko‘lga</a:t>
            </a:r>
            <a:r>
              <a:rPr lang="ru-RU" sz="2800" dirty="0" smtClean="0"/>
              <a:t> </a:t>
            </a:r>
            <a:r>
              <a:rPr lang="ru-RU" sz="2800" dirty="0" err="1" smtClean="0"/>
              <a:t>kiritadi</a:t>
            </a:r>
            <a:r>
              <a:rPr lang="ru-RU" sz="2800" dirty="0" smtClean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1268717"/>
      </p:ext>
    </p:extLst>
  </p:cSld>
  <p:clrMapOvr>
    <a:masterClrMapping/>
  </p:clrMapOvr>
  <p:transition spd="slow">
    <p:checker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142852"/>
            <a:ext cx="2786082" cy="189804"/>
          </a:xfrm>
        </p:spPr>
        <p:txBody>
          <a:bodyPr>
            <a:normAutofit fontScale="90000"/>
          </a:bodyPr>
          <a:lstStyle/>
          <a:p>
            <a:r>
              <a:rPr lang="en-US" sz="1400" dirty="0" smtClean="0"/>
              <a:t>DAVLATNING VUJUDGA KELISHI</a:t>
            </a:r>
            <a:endParaRPr lang="ru-RU" sz="1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158" y="332656"/>
            <a:ext cx="8463314" cy="5688632"/>
          </a:xfrm>
        </p:spPr>
        <p:txBody>
          <a:bodyPr>
            <a:noAutofit/>
          </a:bodyPr>
          <a:lstStyle/>
          <a:p>
            <a:r>
              <a:rPr lang="en-US" sz="3200" b="1" dirty="0" err="1" smtClean="0"/>
              <a:t>Parfiya</a:t>
            </a:r>
            <a:r>
              <a:rPr lang="en-US" sz="3200" dirty="0" smtClean="0"/>
              <a:t> </a:t>
            </a:r>
            <a:r>
              <a:rPr lang="en-US" sz="3200" dirty="0" err="1" smtClean="0"/>
              <a:t>yoki</a:t>
            </a:r>
            <a:r>
              <a:rPr lang="en-US" sz="3200" dirty="0" smtClean="0"/>
              <a:t> </a:t>
            </a:r>
            <a:r>
              <a:rPr lang="en-US" sz="3200" b="1" dirty="0" err="1" smtClean="0"/>
              <a:t>Parfiya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podsholigi</a:t>
            </a:r>
            <a:r>
              <a:rPr lang="en-US" sz="3200" dirty="0" smtClean="0"/>
              <a:t> — </a:t>
            </a:r>
            <a:r>
              <a:rPr lang="en-US" sz="3200" dirty="0" err="1" smtClean="0"/>
              <a:t>miloddan</a:t>
            </a:r>
            <a:r>
              <a:rPr lang="en-US" sz="3200" dirty="0" smtClean="0"/>
              <a:t> </a:t>
            </a:r>
            <a:r>
              <a:rPr lang="en-US" sz="3200" dirty="0" err="1" smtClean="0"/>
              <a:t>avval</a:t>
            </a:r>
            <a:r>
              <a:rPr lang="en-US" sz="3200" dirty="0" smtClean="0"/>
              <a:t> </a:t>
            </a:r>
            <a:r>
              <a:rPr lang="en-US" sz="3200" dirty="0" err="1" smtClean="0"/>
              <a:t>taxminan</a:t>
            </a:r>
            <a:r>
              <a:rPr lang="en-US" sz="3200" dirty="0" smtClean="0"/>
              <a:t> 250-yilda </a:t>
            </a:r>
            <a:r>
              <a:rPr lang="en-US" sz="3200" dirty="0" err="1" smtClean="0"/>
              <a:t>Kaspiy</a:t>
            </a:r>
            <a:r>
              <a:rPr lang="en-US" sz="3200" dirty="0" smtClean="0"/>
              <a:t> </a:t>
            </a:r>
            <a:r>
              <a:rPr lang="en-US" sz="3200" dirty="0" err="1" smtClean="0"/>
              <a:t>dengizining</a:t>
            </a:r>
            <a:r>
              <a:rPr lang="en-US" sz="3200" dirty="0" smtClean="0"/>
              <a:t> </a:t>
            </a:r>
            <a:r>
              <a:rPr lang="en-US" sz="3200" dirty="0" err="1" smtClean="0"/>
              <a:t>janubiy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janubiy-sharqiy</a:t>
            </a:r>
            <a:r>
              <a:rPr lang="en-US" sz="3200" dirty="0" smtClean="0"/>
              <a:t> </a:t>
            </a:r>
            <a:r>
              <a:rPr lang="en-US" sz="3200" dirty="0" err="1" smtClean="0"/>
              <a:t>tomonida</a:t>
            </a:r>
            <a:r>
              <a:rPr lang="en-US" sz="3200" dirty="0" smtClean="0"/>
              <a:t> </a:t>
            </a:r>
            <a:r>
              <a:rPr lang="en-US" sz="3200" dirty="0" err="1" smtClean="0"/>
              <a:t>vujudga</a:t>
            </a:r>
            <a:r>
              <a:rPr lang="en-US" sz="3200" dirty="0" smtClean="0"/>
              <a:t> </a:t>
            </a:r>
            <a:r>
              <a:rPr lang="en-US" sz="3200" dirty="0" err="1" smtClean="0"/>
              <a:t>kelgan</a:t>
            </a:r>
            <a:r>
              <a:rPr lang="en-US" sz="3200" dirty="0" smtClean="0"/>
              <a:t> </a:t>
            </a:r>
            <a:r>
              <a:rPr lang="en-US" sz="3200" dirty="0" err="1" smtClean="0"/>
              <a:t>qadimiy</a:t>
            </a:r>
            <a:r>
              <a:rPr lang="en-US" sz="3200" dirty="0" smtClean="0"/>
              <a:t> </a:t>
            </a:r>
            <a:r>
              <a:rPr lang="en-US" sz="3200" dirty="0" err="1" smtClean="0"/>
              <a:t>davlat</a:t>
            </a:r>
            <a:r>
              <a:rPr lang="en-US" sz="3200" dirty="0" smtClean="0"/>
              <a:t>. </a:t>
            </a:r>
            <a:r>
              <a:rPr lang="en-US" sz="3200" dirty="0" err="1" smtClean="0"/>
              <a:t>Miloddan</a:t>
            </a:r>
            <a:r>
              <a:rPr lang="en-US" sz="3200" dirty="0" smtClean="0"/>
              <a:t> </a:t>
            </a:r>
            <a:r>
              <a:rPr lang="en-US" sz="3200" dirty="0" err="1" smtClean="0"/>
              <a:t>avval</a:t>
            </a:r>
            <a:r>
              <a:rPr lang="en-US" sz="3200" dirty="0" smtClean="0"/>
              <a:t> 1-asr </a:t>
            </a:r>
            <a:r>
              <a:rPr lang="en-US" sz="3200" dirty="0" err="1" smtClean="0"/>
              <a:t>oʻrtalarida</a:t>
            </a:r>
            <a:r>
              <a:rPr lang="en-US" sz="3200" dirty="0" smtClean="0"/>
              <a:t> </a:t>
            </a:r>
            <a:r>
              <a:rPr lang="en-US" sz="3200" dirty="0" err="1" smtClean="0"/>
              <a:t>Mesopotamiyadan</a:t>
            </a:r>
            <a:r>
              <a:rPr lang="en-US" sz="3200" dirty="0" smtClean="0"/>
              <a:t> </a:t>
            </a:r>
            <a:r>
              <a:rPr lang="en-US" sz="3200" dirty="0" err="1" smtClean="0"/>
              <a:t>Hindistongacha</a:t>
            </a:r>
            <a:r>
              <a:rPr lang="en-US" sz="3200" dirty="0" smtClean="0"/>
              <a:t> </a:t>
            </a:r>
            <a:r>
              <a:rPr lang="en-US" sz="3200" dirty="0" err="1" smtClean="0"/>
              <a:t>boʻlgan</a:t>
            </a:r>
            <a:r>
              <a:rPr lang="en-US" sz="3200" dirty="0" smtClean="0"/>
              <a:t> </a:t>
            </a:r>
            <a:r>
              <a:rPr lang="en-US" sz="3200" dirty="0" err="1" smtClean="0"/>
              <a:t>hududni</a:t>
            </a:r>
            <a:r>
              <a:rPr lang="en-US" sz="3200" dirty="0" smtClean="0"/>
              <a:t> </a:t>
            </a:r>
            <a:r>
              <a:rPr lang="en-US" sz="3200" dirty="0" err="1" smtClean="0"/>
              <a:t>oʻziga</a:t>
            </a:r>
            <a:r>
              <a:rPr lang="en-US" sz="3200" dirty="0" smtClean="0"/>
              <a:t> </a:t>
            </a:r>
            <a:r>
              <a:rPr lang="en-US" sz="3200" dirty="0" err="1" smtClean="0"/>
              <a:t>boʻysundirgan</a:t>
            </a:r>
            <a:r>
              <a:rPr lang="en-US" sz="3200" dirty="0" smtClean="0"/>
              <a:t>. </a:t>
            </a:r>
            <a:r>
              <a:rPr lang="en-US" sz="3200" dirty="0" err="1" smtClean="0"/>
              <a:t>Parfiya</a:t>
            </a:r>
            <a:r>
              <a:rPr lang="en-US" sz="3200" dirty="0" smtClean="0"/>
              <a:t> </a:t>
            </a:r>
            <a:r>
              <a:rPr lang="en-US" sz="3200" dirty="0" err="1" smtClean="0"/>
              <a:t>milodiy</a:t>
            </a:r>
            <a:r>
              <a:rPr lang="en-US" sz="3200" dirty="0" smtClean="0"/>
              <a:t> 3-asr 20-yillarigacha </a:t>
            </a:r>
            <a:r>
              <a:rPr lang="en-US" sz="3200" dirty="0" err="1" smtClean="0"/>
              <a:t>mavjud</a:t>
            </a:r>
            <a:r>
              <a:rPr lang="en-US" sz="3200" dirty="0" smtClean="0"/>
              <a:t> </a:t>
            </a:r>
            <a:r>
              <a:rPr lang="en-US" sz="3200" dirty="0" err="1" smtClean="0"/>
              <a:t>boʻlgan</a:t>
            </a:r>
            <a:r>
              <a:rPr lang="en-US" sz="3200" dirty="0" smtClean="0"/>
              <a:t>. </a:t>
            </a:r>
            <a:r>
              <a:rPr lang="en-US" sz="3200" dirty="0" err="1" smtClean="0"/>
              <a:t>Miloddan</a:t>
            </a:r>
            <a:r>
              <a:rPr lang="en-US" sz="3200" dirty="0" smtClean="0"/>
              <a:t> </a:t>
            </a:r>
            <a:r>
              <a:rPr lang="en-US" sz="3200" dirty="0" err="1" smtClean="0"/>
              <a:t>avval</a:t>
            </a:r>
            <a:r>
              <a:rPr lang="en-US" sz="3200" dirty="0" smtClean="0"/>
              <a:t> </a:t>
            </a:r>
            <a:r>
              <a:rPr lang="en-US" sz="3200" dirty="0" err="1" smtClean="0"/>
              <a:t>taxminan</a:t>
            </a:r>
            <a:r>
              <a:rPr lang="en-US" sz="3200" dirty="0" smtClean="0"/>
              <a:t> 250-yil </a:t>
            </a:r>
            <a:r>
              <a:rPr lang="en-US" sz="3200" dirty="0" err="1" smtClean="0"/>
              <a:t>saklarning</a:t>
            </a:r>
            <a:r>
              <a:rPr lang="en-US" sz="3200" dirty="0" smtClean="0"/>
              <a:t> </a:t>
            </a:r>
            <a:r>
              <a:rPr lang="en-US" sz="3200" dirty="0" err="1" smtClean="0"/>
              <a:t>koʻchmanchi</a:t>
            </a:r>
            <a:r>
              <a:rPr lang="en-US" sz="3200" dirty="0" smtClean="0"/>
              <a:t> </a:t>
            </a:r>
            <a:r>
              <a:rPr lang="en-US" sz="3200" dirty="0" err="1" smtClean="0"/>
              <a:t>parnlar</a:t>
            </a:r>
            <a:r>
              <a:rPr lang="en-US" sz="3200" dirty="0" smtClean="0"/>
              <a:t> (</a:t>
            </a:r>
            <a:r>
              <a:rPr lang="en-US" sz="3200" dirty="0" err="1" smtClean="0"/>
              <a:t>daxlar</a:t>
            </a:r>
            <a:r>
              <a:rPr lang="en-US" sz="3200" dirty="0" smtClean="0"/>
              <a:t>) </a:t>
            </a:r>
            <a:r>
              <a:rPr lang="en-US" sz="3200" dirty="0" err="1" smtClean="0"/>
              <a:t>qabilasi</a:t>
            </a:r>
            <a:r>
              <a:rPr lang="en-US" sz="3200" dirty="0" smtClean="0"/>
              <a:t> </a:t>
            </a:r>
            <a:r>
              <a:rPr lang="en-US" sz="3200" dirty="0" err="1" smtClean="0"/>
              <a:t>Arshak</a:t>
            </a:r>
            <a:r>
              <a:rPr lang="en-US" sz="3200" dirty="0" smtClean="0"/>
              <a:t> (</a:t>
            </a:r>
            <a:r>
              <a:rPr lang="en-US" sz="3200" dirty="0" err="1" smtClean="0"/>
              <a:t>arshakiylar</a:t>
            </a:r>
            <a:r>
              <a:rPr lang="en-US" sz="3200" dirty="0" smtClean="0"/>
              <a:t> </a:t>
            </a:r>
            <a:r>
              <a:rPr lang="en-US" sz="3200" dirty="0" err="1" smtClean="0"/>
              <a:t>sulolasi</a:t>
            </a:r>
            <a:r>
              <a:rPr lang="en-US" sz="3200" dirty="0" smtClean="0"/>
              <a:t> </a:t>
            </a:r>
            <a:r>
              <a:rPr lang="en-US" sz="3200" dirty="0" err="1" smtClean="0"/>
              <a:t>asoschisi</a:t>
            </a:r>
            <a:r>
              <a:rPr lang="en-US" sz="3200" dirty="0" smtClean="0"/>
              <a:t>) </a:t>
            </a:r>
            <a:r>
              <a:rPr lang="en-US" sz="3200" dirty="0" err="1" smtClean="0"/>
              <a:t>boshchiligida</a:t>
            </a:r>
            <a:r>
              <a:rPr lang="en-US" sz="3200" dirty="0" smtClean="0"/>
              <a:t> </a:t>
            </a:r>
            <a:r>
              <a:rPr lang="en-US" sz="3200" dirty="0" err="1" smtClean="0"/>
              <a:t>Salavkiylar</a:t>
            </a:r>
            <a:r>
              <a:rPr lang="en-US" sz="3200" dirty="0" smtClean="0"/>
              <a:t> </a:t>
            </a:r>
            <a:r>
              <a:rPr lang="en-US" sz="3200" dirty="0" err="1" smtClean="0"/>
              <a:t>davlatidan</a:t>
            </a:r>
            <a:r>
              <a:rPr lang="en-US" sz="3200" dirty="0" smtClean="0"/>
              <a:t> </a:t>
            </a:r>
            <a:r>
              <a:rPr lang="en-US" sz="3200" dirty="0" err="1" smtClean="0"/>
              <a:t>ajrab</a:t>
            </a:r>
            <a:r>
              <a:rPr lang="en-US" sz="3200" dirty="0" smtClean="0"/>
              <a:t> </a:t>
            </a:r>
            <a:r>
              <a:rPr lang="en-US" sz="3200" dirty="0" err="1" smtClean="0"/>
              <a:t>chiqqan</a:t>
            </a:r>
            <a:r>
              <a:rPr lang="en-US" sz="3200" dirty="0" smtClean="0"/>
              <a:t> </a:t>
            </a:r>
            <a:r>
              <a:rPr lang="en-US" sz="3200" dirty="0" err="1" smtClean="0"/>
              <a:t>Parfiyona</a:t>
            </a:r>
            <a:r>
              <a:rPr lang="en-US" sz="3200" dirty="0" smtClean="0"/>
              <a:t> </a:t>
            </a:r>
            <a:r>
              <a:rPr lang="en-US" sz="3200" dirty="0" err="1" smtClean="0"/>
              <a:t>yoki</a:t>
            </a:r>
            <a:r>
              <a:rPr lang="en-US" sz="3200" dirty="0" smtClean="0"/>
              <a:t> </a:t>
            </a:r>
            <a:r>
              <a:rPr lang="en-US" sz="3200" dirty="0" err="1" smtClean="0"/>
              <a:t>Parfiya</a:t>
            </a:r>
            <a:r>
              <a:rPr lang="en-US" sz="3200" dirty="0" smtClean="0"/>
              <a:t> </a:t>
            </a:r>
            <a:r>
              <a:rPr lang="en-US" sz="3200" dirty="0" err="1" smtClean="0"/>
              <a:t>satrapiyasiga</a:t>
            </a:r>
            <a:r>
              <a:rPr lang="en-US" sz="3200" dirty="0" smtClean="0"/>
              <a:t> </a:t>
            </a:r>
            <a:r>
              <a:rPr lang="en-US" sz="3200" dirty="0" err="1" smtClean="0"/>
              <a:t>bostirib</a:t>
            </a:r>
            <a:r>
              <a:rPr lang="en-US" sz="3200" dirty="0" smtClean="0"/>
              <a:t> </a:t>
            </a:r>
            <a:r>
              <a:rPr lang="en-US" sz="3200" dirty="0" err="1" smtClean="0"/>
              <a:t>kirganlar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Parfiyani</a:t>
            </a:r>
            <a:r>
              <a:rPr lang="en-US" sz="3200" dirty="0" smtClean="0"/>
              <a:t>, </a:t>
            </a:r>
            <a:r>
              <a:rPr lang="en-US" sz="3200" dirty="0" err="1" smtClean="0"/>
              <a:t>soʻngra</a:t>
            </a:r>
            <a:r>
              <a:rPr lang="en-US" sz="3200" dirty="0" smtClean="0"/>
              <a:t> </a:t>
            </a:r>
            <a:r>
              <a:rPr lang="en-US" sz="3200" dirty="0" err="1" smtClean="0"/>
              <a:t>qoʻshni</a:t>
            </a:r>
            <a:r>
              <a:rPr lang="en-US" sz="3200" dirty="0" smtClean="0"/>
              <a:t> </a:t>
            </a:r>
            <a:r>
              <a:rPr lang="en-US" sz="3200" dirty="0" err="1" smtClean="0"/>
              <a:t>Girkaniya</a:t>
            </a:r>
            <a:r>
              <a:rPr lang="en-US" sz="3200" dirty="0" smtClean="0"/>
              <a:t> </a:t>
            </a:r>
            <a:r>
              <a:rPr lang="en-US" sz="3200" dirty="0" err="1" smtClean="0"/>
              <a:t>viloyatini</a:t>
            </a:r>
            <a:r>
              <a:rPr lang="en-US" sz="3200" dirty="0" smtClean="0"/>
              <a:t> </a:t>
            </a:r>
            <a:r>
              <a:rPr lang="en-US" sz="3200" dirty="0" err="1" smtClean="0"/>
              <a:t>ishgʻol</a:t>
            </a:r>
            <a:r>
              <a:rPr lang="en-US" sz="3200" dirty="0" smtClean="0"/>
              <a:t> </a:t>
            </a:r>
            <a:r>
              <a:rPr lang="en-US" sz="3200" dirty="0" err="1" smtClean="0"/>
              <a:t>etganlar</a:t>
            </a:r>
            <a:r>
              <a:rPr lang="en-US" sz="3200" dirty="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442153409"/>
      </p:ext>
    </p:extLst>
  </p:cSld>
  <p:clrMapOvr>
    <a:masterClrMapping/>
  </p:clrMapOvr>
  <p:transition spd="slow">
    <p:checker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7504" y="142852"/>
            <a:ext cx="8928992" cy="6598516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Parnlar</a:t>
            </a:r>
            <a:r>
              <a:rPr lang="en-US" sz="3200" dirty="0" smtClean="0"/>
              <a:t> </a:t>
            </a:r>
            <a:r>
              <a:rPr lang="en-US" sz="3200" dirty="0" err="1" smtClean="0"/>
              <a:t>mahalliy</a:t>
            </a:r>
            <a:r>
              <a:rPr lang="en-US" sz="3200" dirty="0" smtClean="0"/>
              <a:t> </a:t>
            </a:r>
            <a:r>
              <a:rPr lang="en-US" sz="3200" dirty="0" err="1" smtClean="0"/>
              <a:t>parfyanlar</a:t>
            </a:r>
            <a:r>
              <a:rPr lang="en-US" sz="3200" dirty="0" smtClean="0"/>
              <a:t> (</a:t>
            </a:r>
            <a:r>
              <a:rPr lang="en-US" sz="3200" dirty="0" err="1" smtClean="0"/>
              <a:t>parfiyaliklar</a:t>
            </a:r>
            <a:r>
              <a:rPr lang="en-US" sz="3200" dirty="0" smtClean="0"/>
              <a:t>)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aralashib</a:t>
            </a:r>
            <a:r>
              <a:rPr lang="en-US" sz="3200" dirty="0" smtClean="0"/>
              <a:t> </a:t>
            </a:r>
            <a:r>
              <a:rPr lang="en-US" sz="3200" dirty="0" err="1" smtClean="0"/>
              <a:t>ularning</a:t>
            </a:r>
            <a:r>
              <a:rPr lang="en-US" sz="3200" dirty="0" smtClean="0"/>
              <a:t> </a:t>
            </a:r>
            <a:r>
              <a:rPr lang="en-US" sz="3200" dirty="0" err="1" smtClean="0"/>
              <a:t>madaniyati</a:t>
            </a:r>
            <a:r>
              <a:rPr lang="en-US" sz="3200" dirty="0" smtClean="0"/>
              <a:t>, </a:t>
            </a:r>
            <a:r>
              <a:rPr lang="en-US" sz="3200" dirty="0" err="1" smtClean="0"/>
              <a:t>tili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mahalliy</a:t>
            </a:r>
            <a:r>
              <a:rPr lang="en-US" sz="3200" dirty="0" smtClean="0"/>
              <a:t> </a:t>
            </a:r>
            <a:r>
              <a:rPr lang="en-US" sz="3200" dirty="0" err="1" smtClean="0"/>
              <a:t>diniy</a:t>
            </a:r>
            <a:r>
              <a:rPr lang="en-US" sz="3200" dirty="0" smtClean="0"/>
              <a:t> </a:t>
            </a:r>
            <a:r>
              <a:rPr lang="en-US" sz="3200" dirty="0" err="1" smtClean="0"/>
              <a:t>eʼtiqodlarini</a:t>
            </a:r>
            <a:r>
              <a:rPr lang="en-US" sz="3200" dirty="0" smtClean="0"/>
              <a:t> </a:t>
            </a:r>
            <a:r>
              <a:rPr lang="en-US" sz="3200" dirty="0" err="1" smtClean="0"/>
              <a:t>qabul</a:t>
            </a:r>
            <a:r>
              <a:rPr lang="en-US" sz="3200" dirty="0" smtClean="0"/>
              <a:t> </a:t>
            </a:r>
            <a:r>
              <a:rPr lang="en-US" sz="3200" dirty="0" err="1" smtClean="0"/>
              <a:t>qilishgan</a:t>
            </a:r>
            <a:r>
              <a:rPr lang="en-US" sz="3200" dirty="0" smtClean="0"/>
              <a:t>. </a:t>
            </a:r>
            <a:r>
              <a:rPr lang="en-US" sz="3200" dirty="0" err="1" smtClean="0"/>
              <a:t>Miloddan</a:t>
            </a:r>
            <a:r>
              <a:rPr lang="en-US" sz="3200" dirty="0" smtClean="0"/>
              <a:t> </a:t>
            </a:r>
            <a:r>
              <a:rPr lang="en-US" sz="3200" dirty="0" err="1" smtClean="0"/>
              <a:t>avvalgi</a:t>
            </a:r>
            <a:r>
              <a:rPr lang="en-US" sz="3200" dirty="0" smtClean="0"/>
              <a:t> </a:t>
            </a:r>
            <a:r>
              <a:rPr lang="en-US" sz="3200" dirty="0" err="1" smtClean="0"/>
              <a:t>taxminan</a:t>
            </a:r>
            <a:r>
              <a:rPr lang="en-US" sz="3200" dirty="0" smtClean="0"/>
              <a:t> 170—138/137 </a:t>
            </a:r>
            <a:r>
              <a:rPr lang="en-US" sz="3200" dirty="0" err="1" smtClean="0"/>
              <a:t>yillarda</a:t>
            </a:r>
            <a:r>
              <a:rPr lang="en-US" sz="3200" dirty="0" smtClean="0"/>
              <a:t> </a:t>
            </a:r>
            <a:r>
              <a:rPr lang="en-US" sz="3200" dirty="0" err="1" smtClean="0"/>
              <a:t>Parfiya</a:t>
            </a:r>
            <a:r>
              <a:rPr lang="en-US" sz="3200" dirty="0" smtClean="0"/>
              <a:t> </a:t>
            </a:r>
            <a:r>
              <a:rPr lang="en-US" sz="3200" dirty="0" err="1" smtClean="0"/>
              <a:t>podshohi</a:t>
            </a:r>
            <a:r>
              <a:rPr lang="en-US" sz="3200" dirty="0" smtClean="0"/>
              <a:t> </a:t>
            </a:r>
            <a:r>
              <a:rPr lang="en-US" sz="3200" dirty="0" err="1" smtClean="0"/>
              <a:t>Mitridat</a:t>
            </a:r>
            <a:r>
              <a:rPr lang="en-US" sz="3200" dirty="0" smtClean="0"/>
              <a:t> I </a:t>
            </a:r>
            <a:r>
              <a:rPr lang="en-US" sz="3200" dirty="0" err="1" smtClean="0"/>
              <a:t>salavkiylarning</a:t>
            </a:r>
            <a:r>
              <a:rPr lang="en-US" sz="3200" dirty="0" smtClean="0"/>
              <a:t> </a:t>
            </a:r>
            <a:r>
              <a:rPr lang="en-US" sz="3200" dirty="0" err="1" smtClean="0"/>
              <a:t>sharqiy</a:t>
            </a:r>
            <a:r>
              <a:rPr lang="en-US" sz="3200" dirty="0" smtClean="0"/>
              <a:t> </a:t>
            </a:r>
            <a:r>
              <a:rPr lang="en-US" sz="3200" dirty="0" err="1" smtClean="0"/>
              <a:t>satrapiyalari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Yunon-Baqtriya</a:t>
            </a:r>
            <a:r>
              <a:rPr lang="en-US" sz="3200" dirty="0" smtClean="0"/>
              <a:t> </a:t>
            </a:r>
            <a:r>
              <a:rPr lang="en-US" sz="3200" dirty="0" err="1" smtClean="0"/>
              <a:t>podsholigining</a:t>
            </a:r>
            <a:r>
              <a:rPr lang="en-US" sz="3200" dirty="0" smtClean="0"/>
              <a:t> </a:t>
            </a:r>
            <a:r>
              <a:rPr lang="en-US" sz="3200" dirty="0" err="1" smtClean="0"/>
              <a:t>bir</a:t>
            </a:r>
            <a:r>
              <a:rPr lang="en-US" sz="3200" dirty="0" smtClean="0"/>
              <a:t> </a:t>
            </a:r>
            <a:r>
              <a:rPr lang="en-US" sz="3200" dirty="0" err="1" smtClean="0"/>
              <a:t>qismini</a:t>
            </a:r>
            <a:r>
              <a:rPr lang="en-US" sz="3200" dirty="0" smtClean="0"/>
              <a:t> (</a:t>
            </a:r>
            <a:r>
              <a:rPr lang="en-US" sz="3200" dirty="0" err="1" smtClean="0"/>
              <a:t>miloddan</a:t>
            </a:r>
            <a:r>
              <a:rPr lang="en-US" sz="3200" dirty="0" smtClean="0"/>
              <a:t> </a:t>
            </a:r>
            <a:r>
              <a:rPr lang="en-US" sz="3200" dirty="0" err="1" smtClean="0"/>
              <a:t>avvalgi</a:t>
            </a:r>
            <a:r>
              <a:rPr lang="en-US" sz="3200" dirty="0" smtClean="0"/>
              <a:t> </a:t>
            </a:r>
            <a:r>
              <a:rPr lang="en-US" sz="3200" dirty="0" err="1" smtClean="0"/>
              <a:t>taxminan</a:t>
            </a:r>
            <a:r>
              <a:rPr lang="en-US" sz="3200" dirty="0" smtClean="0"/>
              <a:t> 136 y,) </a:t>
            </a:r>
            <a:r>
              <a:rPr lang="en-US" sz="3200" dirty="0" err="1" smtClean="0"/>
              <a:t>bosib</a:t>
            </a:r>
            <a:r>
              <a:rPr lang="en-US" sz="3200" dirty="0" smtClean="0"/>
              <a:t> </a:t>
            </a:r>
            <a:r>
              <a:rPr lang="en-US" sz="3200" dirty="0" err="1" smtClean="0"/>
              <a:t>olgan</a:t>
            </a:r>
            <a:r>
              <a:rPr lang="en-US" sz="3200" dirty="0" smtClean="0"/>
              <a:t>. </a:t>
            </a:r>
            <a:r>
              <a:rPr lang="en-US" sz="3200" dirty="0" err="1" smtClean="0"/>
              <a:t>Miloddan</a:t>
            </a:r>
            <a:r>
              <a:rPr lang="en-US" sz="3200" dirty="0" smtClean="0"/>
              <a:t> </a:t>
            </a:r>
            <a:r>
              <a:rPr lang="en-US" sz="3200" dirty="0" err="1" smtClean="0"/>
              <a:t>avvalgi</a:t>
            </a:r>
            <a:r>
              <a:rPr lang="en-US" sz="3200" dirty="0" smtClean="0"/>
              <a:t> 1-asr </a:t>
            </a:r>
            <a:r>
              <a:rPr lang="en-US" sz="3200" dirty="0" err="1" smtClean="0"/>
              <a:t>boshida</a:t>
            </a:r>
            <a:r>
              <a:rPr lang="en-US" sz="3200" dirty="0" smtClean="0"/>
              <a:t> </a:t>
            </a:r>
            <a:r>
              <a:rPr lang="en-US" sz="3200" dirty="0" err="1" smtClean="0"/>
              <a:t>Parfiya</a:t>
            </a:r>
            <a:r>
              <a:rPr lang="en-US" sz="3200" dirty="0" smtClean="0"/>
              <a:t> </a:t>
            </a:r>
            <a:r>
              <a:rPr lang="en-US" sz="3200" dirty="0" err="1" smtClean="0"/>
              <a:t>qudrati</a:t>
            </a:r>
            <a:r>
              <a:rPr lang="en-US" sz="3200" dirty="0" smtClean="0"/>
              <a:t> </a:t>
            </a:r>
            <a:r>
              <a:rPr lang="en-US" sz="3200" dirty="0" err="1" smtClean="0"/>
              <a:t>yanada</a:t>
            </a:r>
            <a:r>
              <a:rPr lang="en-US" sz="3200" dirty="0" smtClean="0"/>
              <a:t> </a:t>
            </a:r>
            <a:r>
              <a:rPr lang="en-US" sz="3200" dirty="0" err="1" smtClean="0"/>
              <a:t>ortib</a:t>
            </a:r>
            <a:r>
              <a:rPr lang="en-US" sz="3200" dirty="0" smtClean="0"/>
              <a:t>, Rim </a:t>
            </a:r>
            <a:r>
              <a:rPr lang="en-US" sz="3200" dirty="0" err="1" smtClean="0"/>
              <a:t>imperiyasining</a:t>
            </a:r>
            <a:r>
              <a:rPr lang="en-US" sz="3200" dirty="0" smtClean="0"/>
              <a:t> </a:t>
            </a:r>
            <a:r>
              <a:rPr lang="en-US" sz="3200" dirty="0" err="1" smtClean="0"/>
              <a:t>xavfli</a:t>
            </a:r>
            <a:r>
              <a:rPr lang="en-US" sz="3200" dirty="0" smtClean="0"/>
              <a:t> </a:t>
            </a:r>
            <a:r>
              <a:rPr lang="en-US" sz="3200" dirty="0" err="1" smtClean="0"/>
              <a:t>raqibiga</a:t>
            </a:r>
            <a:r>
              <a:rPr lang="en-US" sz="3200" dirty="0" smtClean="0"/>
              <a:t> </a:t>
            </a:r>
            <a:r>
              <a:rPr lang="en-US" sz="3200" dirty="0" err="1" smtClean="0"/>
              <a:t>aylangan</a:t>
            </a:r>
            <a:r>
              <a:rPr lang="en-US" sz="3200" dirty="0" smtClean="0"/>
              <a:t>. </a:t>
            </a:r>
            <a:r>
              <a:rPr lang="en-US" sz="3200" dirty="0" err="1" smtClean="0"/>
              <a:t>Miloddan</a:t>
            </a:r>
            <a:r>
              <a:rPr lang="en-US" sz="3200" dirty="0" smtClean="0"/>
              <a:t> </a:t>
            </a:r>
            <a:r>
              <a:rPr lang="en-US" sz="3200" dirty="0" err="1" smtClean="0"/>
              <a:t>avvalgi</a:t>
            </a:r>
            <a:r>
              <a:rPr lang="en-US" sz="3200" dirty="0" smtClean="0"/>
              <a:t> 53-yil </a:t>
            </a:r>
            <a:r>
              <a:rPr lang="en-US" sz="3200" dirty="0" err="1" smtClean="0"/>
              <a:t>Parfiya</a:t>
            </a:r>
            <a:r>
              <a:rPr lang="en-US" sz="3200" dirty="0" smtClean="0"/>
              <a:t> Rim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toʻqnashib</a:t>
            </a:r>
            <a:r>
              <a:rPr lang="en-US" sz="3200" dirty="0" smtClean="0"/>
              <a:t>, Karri </a:t>
            </a:r>
            <a:r>
              <a:rPr lang="en-US" sz="3200" dirty="0" err="1" smtClean="0"/>
              <a:t>jangida</a:t>
            </a:r>
            <a:r>
              <a:rPr lang="en-US" sz="3200" dirty="0" smtClean="0"/>
              <a:t> </a:t>
            </a:r>
            <a:r>
              <a:rPr lang="en-US" sz="3200" dirty="0" err="1" smtClean="0"/>
              <a:t>Krase</a:t>
            </a:r>
            <a:r>
              <a:rPr lang="en-US" sz="3200" dirty="0" smtClean="0"/>
              <a:t> </a:t>
            </a:r>
            <a:r>
              <a:rPr lang="en-US" sz="3200" dirty="0" err="1" smtClean="0"/>
              <a:t>qoʻmondonligi</a:t>
            </a:r>
            <a:r>
              <a:rPr lang="en-US" sz="3200" dirty="0" smtClean="0"/>
              <a:t> </a:t>
            </a:r>
            <a:r>
              <a:rPr lang="en-US" sz="3200" dirty="0" err="1" smtClean="0"/>
              <a:t>ostidagi</a:t>
            </a:r>
            <a:r>
              <a:rPr lang="en-US" sz="3200" dirty="0" smtClean="0"/>
              <a:t> Rim </a:t>
            </a:r>
            <a:r>
              <a:rPr lang="en-US" sz="3200" dirty="0" err="1" smtClean="0"/>
              <a:t>qoʻshinini</a:t>
            </a:r>
            <a:r>
              <a:rPr lang="en-US" sz="3200" dirty="0" smtClean="0"/>
              <a:t> </a:t>
            </a:r>
            <a:r>
              <a:rPr lang="en-US" sz="3200" dirty="0" err="1" smtClean="0"/>
              <a:t>tamoman</a:t>
            </a:r>
            <a:r>
              <a:rPr lang="en-US" sz="3200" dirty="0" smtClean="0"/>
              <a:t> tor-</a:t>
            </a:r>
            <a:r>
              <a:rPr lang="en-US" sz="3200" dirty="0" err="1" smtClean="0"/>
              <a:t>mor</a:t>
            </a:r>
            <a:r>
              <a:rPr lang="en-US" sz="3200" dirty="0" smtClean="0"/>
              <a:t> </a:t>
            </a:r>
            <a:r>
              <a:rPr lang="en-US" sz="3200" dirty="0" err="1" smtClean="0"/>
              <a:t>etgan</a:t>
            </a:r>
            <a:r>
              <a:rPr lang="en-US" sz="3200" dirty="0" smtClean="0"/>
              <a:t>. </a:t>
            </a:r>
            <a:r>
              <a:rPr lang="en-US" sz="3200" dirty="0" err="1" smtClean="0"/>
              <a:t>Miloddan</a:t>
            </a:r>
            <a:r>
              <a:rPr lang="en-US" sz="3200" dirty="0" smtClean="0"/>
              <a:t> </a:t>
            </a:r>
            <a:r>
              <a:rPr lang="en-US" sz="3200" dirty="0" err="1" smtClean="0"/>
              <a:t>avval</a:t>
            </a:r>
            <a:r>
              <a:rPr lang="en-US" sz="3200" dirty="0" smtClean="0"/>
              <a:t> 40-yilda </a:t>
            </a:r>
            <a:r>
              <a:rPr lang="en-US" sz="3200" dirty="0" err="1" smtClean="0"/>
              <a:t>Parfiya</a:t>
            </a:r>
            <a:r>
              <a:rPr lang="en-US" sz="3200" dirty="0" smtClean="0"/>
              <a:t> </a:t>
            </a:r>
            <a:r>
              <a:rPr lang="en-US" sz="3200" dirty="0" err="1" smtClean="0"/>
              <a:t>Kichik</a:t>
            </a:r>
            <a:r>
              <a:rPr lang="en-US" sz="3200" dirty="0" smtClean="0"/>
              <a:t> </a:t>
            </a:r>
            <a:r>
              <a:rPr lang="en-US" sz="3200" dirty="0" err="1" smtClean="0"/>
              <a:t>Osiyoning</a:t>
            </a:r>
            <a:r>
              <a:rPr lang="en-US" sz="3200" dirty="0" smtClean="0"/>
              <a:t> </a:t>
            </a:r>
            <a:r>
              <a:rPr lang="en-US" sz="3200" dirty="0" err="1" smtClean="0"/>
              <a:t>deyarli</a:t>
            </a:r>
            <a:r>
              <a:rPr lang="en-US" sz="3200" dirty="0" smtClean="0"/>
              <a:t> </a:t>
            </a:r>
            <a:r>
              <a:rPr lang="en-US" sz="3200" dirty="0" err="1" smtClean="0"/>
              <a:t>butun</a:t>
            </a:r>
            <a:r>
              <a:rPr lang="en-US" sz="3200" dirty="0" smtClean="0"/>
              <a:t> </a:t>
            </a:r>
            <a:r>
              <a:rPr lang="en-US" sz="3200" dirty="0" err="1" smtClean="0"/>
              <a:t>hududini</a:t>
            </a:r>
            <a:r>
              <a:rPr lang="en-US" sz="3200" dirty="0" smtClean="0"/>
              <a:t>, </a:t>
            </a:r>
            <a:r>
              <a:rPr lang="en-US" sz="3200" dirty="0" err="1" smtClean="0"/>
              <a:t>Suriya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Falastinni</a:t>
            </a:r>
            <a:r>
              <a:rPr lang="en-US" sz="3200" dirty="0" smtClean="0"/>
              <a:t> </a:t>
            </a:r>
            <a:r>
              <a:rPr lang="en-US" sz="3200" dirty="0" err="1" smtClean="0"/>
              <a:t>zabt</a:t>
            </a:r>
            <a:r>
              <a:rPr lang="en-US" sz="3200" dirty="0" smtClean="0"/>
              <a:t> </a:t>
            </a:r>
            <a:r>
              <a:rPr lang="en-US" sz="3200" dirty="0" err="1" smtClean="0"/>
              <a:t>etgan</a:t>
            </a:r>
            <a:r>
              <a:rPr lang="en-US" sz="3200" dirty="0" smtClean="0"/>
              <a:t>. Bu </a:t>
            </a:r>
            <a:r>
              <a:rPr lang="en-US" sz="3200" dirty="0" err="1" smtClean="0"/>
              <a:t>Rimning</a:t>
            </a:r>
            <a:r>
              <a:rPr lang="en-US" sz="3200" dirty="0" smtClean="0"/>
              <a:t> </a:t>
            </a:r>
            <a:r>
              <a:rPr lang="en-US" sz="3200" dirty="0" err="1" smtClean="0"/>
              <a:t>Sharqdagi</a:t>
            </a:r>
            <a:r>
              <a:rPr lang="en-US" sz="3200" dirty="0" smtClean="0"/>
              <a:t> </a:t>
            </a:r>
            <a:r>
              <a:rPr lang="en-US" sz="3200" dirty="0" err="1" smtClean="0"/>
              <a:t>hukmronligiga</a:t>
            </a:r>
            <a:r>
              <a:rPr lang="en-US" sz="3200" dirty="0" smtClean="0"/>
              <a:t> </a:t>
            </a:r>
            <a:r>
              <a:rPr lang="en-US" sz="3200" dirty="0" err="1" smtClean="0"/>
              <a:t>tahdid</a:t>
            </a:r>
            <a:r>
              <a:rPr lang="en-US" sz="3200" dirty="0" smtClean="0"/>
              <a:t> </a:t>
            </a:r>
            <a:r>
              <a:rPr lang="en-US" sz="3200" dirty="0" err="1" smtClean="0"/>
              <a:t>solmoqda</a:t>
            </a:r>
            <a:r>
              <a:rPr lang="en-US" sz="3200" dirty="0" smtClean="0"/>
              <a:t> </a:t>
            </a:r>
            <a:r>
              <a:rPr lang="en-US" sz="3200" dirty="0" err="1" smtClean="0"/>
              <a:t>edi</a:t>
            </a:r>
            <a:r>
              <a:rPr lang="en-US" sz="3200" dirty="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10899875"/>
      </p:ext>
    </p:extLst>
  </p:cSld>
  <p:clrMapOvr>
    <a:masterClrMapping/>
  </p:clrMapOvr>
  <p:transition spd="slow">
    <p:checker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4286280" cy="261812"/>
          </a:xfrm>
        </p:spPr>
        <p:txBody>
          <a:bodyPr>
            <a:normAutofit fontScale="90000"/>
          </a:bodyPr>
          <a:lstStyle/>
          <a:p>
            <a:r>
              <a:rPr lang="en-US" sz="1400" dirty="0" smtClean="0"/>
              <a:t>DAVLATNING ICHKI VA TASHQI SIYOSATI</a:t>
            </a:r>
            <a:endParaRPr lang="ru-RU" sz="1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642918"/>
            <a:ext cx="8572560" cy="5857916"/>
          </a:xfrm>
        </p:spPr>
        <p:txBody>
          <a:bodyPr>
            <a:normAutofit/>
          </a:bodyPr>
          <a:lstStyle/>
          <a:p>
            <a:r>
              <a:rPr lang="ru-RU" sz="2800" dirty="0" err="1" smtClean="0"/>
              <a:t>Miloddan</a:t>
            </a:r>
            <a:r>
              <a:rPr lang="ru-RU" sz="2800" dirty="0" smtClean="0"/>
              <a:t> </a:t>
            </a:r>
            <a:r>
              <a:rPr lang="ru-RU" sz="2800" dirty="0" err="1" smtClean="0"/>
              <a:t>avvalgi</a:t>
            </a:r>
            <a:r>
              <a:rPr lang="en-US" sz="2800" dirty="0" smtClean="0"/>
              <a:t> 190 </a:t>
            </a:r>
            <a:r>
              <a:rPr lang="ru-RU" sz="2800" dirty="0" err="1" smtClean="0"/>
              <a:t>yilda</a:t>
            </a:r>
            <a:r>
              <a:rPr lang="ru-RU" sz="2800" dirty="0" smtClean="0"/>
              <a:t> </a:t>
            </a:r>
            <a:r>
              <a:rPr lang="ru-RU" sz="2800" dirty="0" err="1" smtClean="0"/>
              <a:t>Magneziyada</a:t>
            </a:r>
            <a:r>
              <a:rPr lang="ru-RU" sz="2800" dirty="0" smtClean="0"/>
              <a:t> </a:t>
            </a:r>
            <a:r>
              <a:rPr lang="ru-RU" sz="2800" dirty="0" err="1" smtClean="0"/>
              <a:t>rimliklarning</a:t>
            </a:r>
            <a:r>
              <a:rPr lang="ru-RU" sz="2800" dirty="0" smtClean="0"/>
              <a:t> </a:t>
            </a:r>
            <a:r>
              <a:rPr lang="ru-RU" sz="2800" dirty="0" err="1" smtClean="0"/>
              <a:t>Buyuk</a:t>
            </a:r>
            <a:r>
              <a:rPr lang="ru-RU" sz="2800" dirty="0" smtClean="0"/>
              <a:t> </a:t>
            </a:r>
            <a:r>
              <a:rPr lang="ru-RU" sz="2800" dirty="0" err="1" smtClean="0"/>
              <a:t>Antioxni</a:t>
            </a:r>
            <a:r>
              <a:rPr lang="ru-RU" sz="2800" dirty="0" smtClean="0"/>
              <a:t> </a:t>
            </a:r>
            <a:r>
              <a:rPr lang="ru-RU" sz="2800" dirty="0" err="1" smtClean="0"/>
              <a:t>tor</a:t>
            </a:r>
            <a:r>
              <a:rPr lang="en-US" sz="2800" dirty="0" smtClean="0"/>
              <a:t>-</a:t>
            </a:r>
            <a:r>
              <a:rPr lang="ru-RU" sz="2800" dirty="0" err="1" smtClean="0"/>
              <a:t>mor</a:t>
            </a:r>
            <a:r>
              <a:rPr lang="ru-RU" sz="2800" dirty="0" smtClean="0"/>
              <a:t> </a:t>
            </a:r>
            <a:r>
              <a:rPr lang="ru-RU" sz="2800" dirty="0" err="1" smtClean="0"/>
              <a:t>keltirishi</a:t>
            </a:r>
            <a:r>
              <a:rPr lang="en-US" sz="2800" dirty="0" smtClean="0"/>
              <a:t>, </a:t>
            </a:r>
            <a:r>
              <a:rPr lang="ru-RU" sz="2800" dirty="0" err="1" smtClean="0"/>
              <a:t>Salavkiylar</a:t>
            </a:r>
            <a:r>
              <a:rPr lang="ru-RU" sz="2800" dirty="0" smtClean="0"/>
              <a:t> </a:t>
            </a:r>
            <a:r>
              <a:rPr lang="ru-RU" sz="2800" dirty="0" err="1" smtClean="0"/>
              <a:t>davlatiga</a:t>
            </a:r>
            <a:r>
              <a:rPr lang="ru-RU" sz="2800" dirty="0" smtClean="0"/>
              <a:t> </a:t>
            </a:r>
            <a:r>
              <a:rPr lang="ru-RU" sz="2800" dirty="0" err="1" smtClean="0"/>
              <a:t>halokatli</a:t>
            </a:r>
            <a:r>
              <a:rPr lang="ru-RU" sz="2800" dirty="0" smtClean="0"/>
              <a:t> </a:t>
            </a:r>
            <a:r>
              <a:rPr lang="ru-RU" sz="2800" dirty="0" err="1" smtClean="0"/>
              <a:t>zarba</a:t>
            </a:r>
            <a:r>
              <a:rPr lang="ru-RU" sz="2800" dirty="0" smtClean="0"/>
              <a:t> </a:t>
            </a:r>
            <a:r>
              <a:rPr lang="ru-RU" sz="2800" dirty="0" err="1" smtClean="0"/>
              <a:t>bo‘ldi</a:t>
            </a:r>
            <a:r>
              <a:rPr lang="en-US" sz="2800" dirty="0" smtClean="0"/>
              <a:t>. </a:t>
            </a:r>
            <a:r>
              <a:rPr lang="ru-RU" sz="2800" dirty="0" err="1" smtClean="0"/>
              <a:t>Miloddan</a:t>
            </a:r>
            <a:r>
              <a:rPr lang="ru-RU" sz="2800" dirty="0" smtClean="0"/>
              <a:t> </a:t>
            </a:r>
            <a:r>
              <a:rPr lang="ru-RU" sz="2800" dirty="0" err="1" smtClean="0"/>
              <a:t>avvalgi</a:t>
            </a:r>
            <a:r>
              <a:rPr lang="ru-RU" sz="2800" dirty="0" smtClean="0"/>
              <a:t> III </a:t>
            </a:r>
            <a:r>
              <a:rPr lang="ru-RU" sz="2800" dirty="0" err="1" smtClean="0"/>
              <a:t>asrning</a:t>
            </a:r>
            <a:r>
              <a:rPr lang="ru-RU" sz="2800" dirty="0" smtClean="0"/>
              <a:t> 40-yillarida </a:t>
            </a:r>
            <a:r>
              <a:rPr lang="ru-RU" sz="2800" dirty="0" err="1" smtClean="0"/>
              <a:t>Parfiya</a:t>
            </a:r>
            <a:r>
              <a:rPr lang="ru-RU" sz="2800" dirty="0" smtClean="0"/>
              <a:t> </a:t>
            </a:r>
            <a:r>
              <a:rPr lang="ru-RU" sz="2800" dirty="0" err="1" smtClean="0"/>
              <a:t>mustaqillikka</a:t>
            </a:r>
            <a:r>
              <a:rPr lang="ru-RU" sz="2800" dirty="0" smtClean="0"/>
              <a:t> </a:t>
            </a:r>
            <a:r>
              <a:rPr lang="ru-RU" sz="2800" dirty="0" err="1" smtClean="0"/>
              <a:t>erishadi</a:t>
            </a:r>
            <a:r>
              <a:rPr lang="ru-RU" sz="2800" dirty="0" smtClean="0"/>
              <a:t>. </a:t>
            </a:r>
            <a:r>
              <a:rPr lang="ru-RU" sz="2800" dirty="0" err="1" smtClean="0"/>
              <a:t>Hokimiyat</a:t>
            </a:r>
            <a:r>
              <a:rPr lang="ru-RU" sz="2800" dirty="0" smtClean="0"/>
              <a:t> </a:t>
            </a:r>
            <a:r>
              <a:rPr lang="ru-RU" sz="2800" dirty="0" err="1" smtClean="0"/>
              <a:t>Arsak</a:t>
            </a:r>
            <a:r>
              <a:rPr lang="ru-RU" sz="2800" dirty="0" smtClean="0"/>
              <a:t> (</a:t>
            </a:r>
            <a:r>
              <a:rPr lang="ru-RU" sz="2800" dirty="0" err="1" smtClean="0"/>
              <a:t>Arshak</a:t>
            </a:r>
            <a:r>
              <a:rPr lang="ru-RU" sz="2800" dirty="0" smtClean="0"/>
              <a:t>) </a:t>
            </a:r>
            <a:r>
              <a:rPr lang="ru-RU" sz="2800" dirty="0" err="1" smtClean="0"/>
              <a:t>ko‘liga</a:t>
            </a:r>
            <a:r>
              <a:rPr lang="ru-RU" sz="2800" dirty="0" smtClean="0"/>
              <a:t> </a:t>
            </a:r>
            <a:r>
              <a:rPr lang="ru-RU" sz="2800" dirty="0" err="1" smtClean="0"/>
              <a:t>o‘tib</a:t>
            </a:r>
            <a:r>
              <a:rPr lang="ru-RU" sz="2800" dirty="0" smtClean="0"/>
              <a:t>, </a:t>
            </a:r>
            <a:r>
              <a:rPr lang="ru-RU" sz="2800" dirty="0" err="1" smtClean="0"/>
              <a:t>Arshakiylar</a:t>
            </a:r>
            <a:r>
              <a:rPr lang="ru-RU" sz="2800" dirty="0" smtClean="0"/>
              <a:t> </a:t>
            </a:r>
            <a:r>
              <a:rPr lang="ru-RU" sz="2800" dirty="0" err="1" smtClean="0"/>
              <a:t>sulolasiga</a:t>
            </a:r>
            <a:r>
              <a:rPr lang="ru-RU" sz="2800" dirty="0" smtClean="0"/>
              <a:t> </a:t>
            </a:r>
            <a:r>
              <a:rPr lang="ru-RU" sz="2800" dirty="0" err="1" smtClean="0"/>
              <a:t>asos</a:t>
            </a:r>
            <a:r>
              <a:rPr lang="ru-RU" sz="2800" dirty="0" smtClean="0"/>
              <a:t> </a:t>
            </a:r>
            <a:r>
              <a:rPr lang="ru-RU" sz="2800" dirty="0" err="1" smtClean="0"/>
              <a:t>solinadi</a:t>
            </a:r>
            <a:r>
              <a:rPr lang="ru-RU" sz="2800" dirty="0" smtClean="0"/>
              <a:t>. </a:t>
            </a:r>
            <a:r>
              <a:rPr lang="ru-RU" sz="2800" dirty="0" err="1" smtClean="0"/>
              <a:t>Shundan</a:t>
            </a:r>
            <a:r>
              <a:rPr lang="ru-RU" sz="2800" dirty="0" smtClean="0"/>
              <a:t> </a:t>
            </a:r>
            <a:r>
              <a:rPr lang="ru-RU" sz="2800" dirty="0" err="1" smtClean="0"/>
              <a:t>keyin</a:t>
            </a:r>
            <a:r>
              <a:rPr lang="ru-RU" sz="2800" dirty="0" smtClean="0"/>
              <a:t> </a:t>
            </a:r>
            <a:r>
              <a:rPr lang="ru-RU" sz="2800" dirty="0" err="1" smtClean="0"/>
              <a:t>Parfiya</a:t>
            </a:r>
            <a:r>
              <a:rPr lang="ru-RU" sz="2800" dirty="0" smtClean="0"/>
              <a:t> </a:t>
            </a:r>
            <a:r>
              <a:rPr lang="ru-RU" sz="2800" dirty="0" err="1" smtClean="0"/>
              <a:t>qisqa</a:t>
            </a:r>
            <a:r>
              <a:rPr lang="ru-RU" sz="2800" dirty="0" smtClean="0"/>
              <a:t> </a:t>
            </a:r>
            <a:r>
              <a:rPr lang="ru-RU" sz="2800" dirty="0" err="1" smtClean="0"/>
              <a:t>vaqg</a:t>
            </a:r>
            <a:r>
              <a:rPr lang="ru-RU" sz="2800" dirty="0" smtClean="0"/>
              <a:t> </a:t>
            </a:r>
            <a:r>
              <a:rPr lang="ru-RU" sz="2800" dirty="0" err="1" smtClean="0"/>
              <a:t>ichida</a:t>
            </a:r>
            <a:r>
              <a:rPr lang="ru-RU" sz="2800" dirty="0" smtClean="0"/>
              <a:t>, </a:t>
            </a:r>
            <a:r>
              <a:rPr lang="ru-RU" sz="2800" dirty="0" err="1" smtClean="0"/>
              <a:t>miloddan</a:t>
            </a:r>
            <a:r>
              <a:rPr lang="ru-RU" sz="2800" dirty="0" smtClean="0"/>
              <a:t> </a:t>
            </a:r>
            <a:r>
              <a:rPr lang="ru-RU" sz="2800" dirty="0" err="1" smtClean="0"/>
              <a:t>avvalgi</a:t>
            </a:r>
            <a:r>
              <a:rPr lang="ru-RU" sz="2800" dirty="0" smtClean="0"/>
              <a:t> II </a:t>
            </a:r>
            <a:r>
              <a:rPr lang="ru-RU" sz="2800" dirty="0" err="1" smtClean="0"/>
              <a:t>asrda</a:t>
            </a:r>
            <a:r>
              <a:rPr lang="ru-RU" sz="2800" dirty="0" smtClean="0"/>
              <a:t> </a:t>
            </a:r>
            <a:r>
              <a:rPr lang="ru-RU" sz="2800" dirty="0" err="1" smtClean="0"/>
              <a:t>Eronni</a:t>
            </a:r>
            <a:r>
              <a:rPr lang="ru-RU" sz="2800" dirty="0" smtClean="0"/>
              <a:t>, </a:t>
            </a:r>
            <a:r>
              <a:rPr lang="ru-RU" sz="2800" dirty="0" err="1" smtClean="0"/>
              <a:t>Mesopotamiyaning</a:t>
            </a:r>
            <a:r>
              <a:rPr lang="ru-RU" sz="2800" dirty="0" smtClean="0"/>
              <a:t> </a:t>
            </a:r>
            <a:r>
              <a:rPr lang="ru-RU" sz="2800" dirty="0" err="1" smtClean="0"/>
              <a:t>katta</a:t>
            </a:r>
            <a:r>
              <a:rPr lang="ru-RU" sz="2800" dirty="0" smtClean="0"/>
              <a:t> </a:t>
            </a:r>
            <a:r>
              <a:rPr lang="ru-RU" sz="2800" dirty="0" err="1" smtClean="0"/>
              <a:t>bir</a:t>
            </a:r>
            <a:r>
              <a:rPr lang="ru-RU" sz="2800" dirty="0" smtClean="0"/>
              <a:t> </a:t>
            </a:r>
            <a:r>
              <a:rPr lang="ru-RU" sz="2800" dirty="0" err="1" smtClean="0"/>
              <a:t>qismini</a:t>
            </a:r>
            <a:r>
              <a:rPr lang="ru-RU" sz="2800" dirty="0" smtClean="0"/>
              <a:t> </a:t>
            </a:r>
            <a:r>
              <a:rPr lang="ru-RU" sz="2800" dirty="0" err="1" smtClean="0"/>
              <a:t>bosib</a:t>
            </a:r>
            <a:r>
              <a:rPr lang="ru-RU" sz="2800" dirty="0" smtClean="0"/>
              <a:t> </a:t>
            </a:r>
            <a:r>
              <a:rPr lang="ru-RU" sz="2800" dirty="0" err="1" smtClean="0"/>
              <a:t>olib</a:t>
            </a:r>
            <a:r>
              <a:rPr lang="ru-RU" sz="2800" dirty="0" smtClean="0"/>
              <a:t>, </a:t>
            </a:r>
            <a:r>
              <a:rPr lang="ru-RU" sz="2800" dirty="0" err="1" smtClean="0"/>
              <a:t>katta</a:t>
            </a:r>
            <a:r>
              <a:rPr lang="ru-RU" sz="2800" dirty="0" smtClean="0"/>
              <a:t> </a:t>
            </a:r>
            <a:r>
              <a:rPr lang="ru-RU" sz="2800" dirty="0" err="1" smtClean="0"/>
              <a:t>davlatga</a:t>
            </a:r>
            <a:r>
              <a:rPr lang="ru-RU" sz="2800" dirty="0" smtClean="0"/>
              <a:t> </a:t>
            </a:r>
            <a:r>
              <a:rPr lang="ru-RU" sz="2800" dirty="0" err="1" smtClean="0"/>
              <a:t>aylanadi</a:t>
            </a:r>
            <a:r>
              <a:rPr lang="ru-RU" sz="2800" dirty="0" smtClean="0"/>
              <a:t>. </a:t>
            </a:r>
            <a:r>
              <a:rPr lang="ru-RU" sz="2800" dirty="0" err="1" smtClean="0"/>
              <a:t>Parfiya</a:t>
            </a:r>
            <a:r>
              <a:rPr lang="ru-RU" sz="2800" dirty="0" smtClean="0"/>
              <a:t> </a:t>
            </a:r>
            <a:r>
              <a:rPr lang="ru-RU" sz="2800" dirty="0" err="1" smtClean="0"/>
              <a:t>davlatining</a:t>
            </a:r>
            <a:r>
              <a:rPr lang="ru-RU" sz="2800" dirty="0" smtClean="0"/>
              <a:t> </a:t>
            </a:r>
            <a:r>
              <a:rPr lang="ru-RU" sz="2800" dirty="0" err="1" smtClean="0"/>
              <a:t>poytaxti</a:t>
            </a:r>
            <a:r>
              <a:rPr lang="ru-RU" sz="2800" dirty="0" smtClean="0"/>
              <a:t> </a:t>
            </a:r>
            <a:r>
              <a:rPr lang="ru-RU" sz="2800" dirty="0" err="1" smtClean="0"/>
              <a:t>Nisodan</a:t>
            </a:r>
            <a:r>
              <a:rPr lang="ru-RU" sz="2800" dirty="0" smtClean="0"/>
              <a:t> </a:t>
            </a:r>
            <a:r>
              <a:rPr lang="ru-RU" sz="2800" dirty="0" err="1" smtClean="0"/>
              <a:t>Eronning</a:t>
            </a:r>
            <a:r>
              <a:rPr lang="ru-RU" sz="2800" dirty="0" smtClean="0"/>
              <a:t> </a:t>
            </a:r>
            <a:r>
              <a:rPr lang="ru-RU" sz="2800" dirty="0" err="1" smtClean="0"/>
              <a:t>janubi-g‘arbiy</a:t>
            </a:r>
            <a:r>
              <a:rPr lang="ru-RU" sz="2800" dirty="0" smtClean="0"/>
              <a:t> </a:t>
            </a:r>
            <a:r>
              <a:rPr lang="ru-RU" sz="2800" dirty="0" err="1" smtClean="0"/>
              <a:t>viloyatlariga</a:t>
            </a:r>
            <a:r>
              <a:rPr lang="ru-RU" sz="2800" dirty="0" smtClean="0"/>
              <a:t> </a:t>
            </a:r>
            <a:r>
              <a:rPr lang="ru-RU" sz="2800" dirty="0" err="1" smtClean="0"/>
              <a:t>ko‘chiriladi</a:t>
            </a:r>
            <a:r>
              <a:rPr lang="ru-RU" sz="2800" dirty="0" smtClean="0"/>
              <a:t>. </a:t>
            </a:r>
            <a:r>
              <a:rPr lang="ru-RU" sz="2800" dirty="0" err="1" smtClean="0"/>
              <a:t>Xozirgi</a:t>
            </a:r>
            <a:r>
              <a:rPr lang="ru-RU" sz="2800" dirty="0" smtClean="0"/>
              <a:t> </a:t>
            </a:r>
            <a:r>
              <a:rPr lang="ru-RU" sz="2800" dirty="0" err="1" smtClean="0"/>
              <a:t>Bag‘dod</a:t>
            </a:r>
            <a:r>
              <a:rPr lang="ru-RU" sz="2800" dirty="0" smtClean="0"/>
              <a:t> </a:t>
            </a:r>
            <a:r>
              <a:rPr lang="ru-RU" sz="2800" dirty="0" err="1" smtClean="0"/>
              <a:t>qarshisida</a:t>
            </a:r>
            <a:r>
              <a:rPr lang="ru-RU" sz="2800" dirty="0" smtClean="0"/>
              <a:t>, </a:t>
            </a:r>
            <a:r>
              <a:rPr lang="ru-RU" sz="2800" dirty="0" err="1" smtClean="0"/>
              <a:t>qadimgi</a:t>
            </a:r>
            <a:r>
              <a:rPr lang="ru-RU" sz="2800" dirty="0" smtClean="0"/>
              <a:t> </a:t>
            </a:r>
            <a:r>
              <a:rPr lang="ru-RU" sz="2800" dirty="0" err="1" smtClean="0"/>
              <a:t>Salavkiya</a:t>
            </a:r>
            <a:r>
              <a:rPr lang="ru-RU" sz="2800" dirty="0" smtClean="0"/>
              <a:t> </a:t>
            </a:r>
            <a:r>
              <a:rPr lang="ru-RU" sz="2800" dirty="0" err="1" smtClean="0"/>
              <a:t>to‘g‘risida</a:t>
            </a:r>
            <a:r>
              <a:rPr lang="ru-RU" sz="2800" dirty="0" smtClean="0"/>
              <a:t> </a:t>
            </a:r>
            <a:r>
              <a:rPr lang="ru-RU" sz="2800" dirty="0" err="1" smtClean="0"/>
              <a:t>joylashgan</a:t>
            </a:r>
            <a:r>
              <a:rPr lang="ru-RU" sz="2800" dirty="0" smtClean="0"/>
              <a:t> </a:t>
            </a:r>
            <a:r>
              <a:rPr lang="ru-RU" sz="2800" dirty="0" err="1" smtClean="0"/>
              <a:t>Ktezifon</a:t>
            </a:r>
            <a:r>
              <a:rPr lang="ru-RU" sz="2800" dirty="0" smtClean="0"/>
              <a:t> </a:t>
            </a:r>
            <a:r>
              <a:rPr lang="ru-RU" sz="2800" dirty="0" err="1" smtClean="0"/>
              <a:t>uning</a:t>
            </a:r>
            <a:r>
              <a:rPr lang="ru-RU" sz="2800" dirty="0" smtClean="0"/>
              <a:t> </a:t>
            </a:r>
            <a:r>
              <a:rPr lang="ru-RU" sz="2800" dirty="0" err="1" smtClean="0"/>
              <a:t>poytaxtiga</a:t>
            </a:r>
            <a:r>
              <a:rPr lang="ru-RU" sz="2800" dirty="0" smtClean="0"/>
              <a:t>, </a:t>
            </a:r>
            <a:r>
              <a:rPr lang="ru-RU" sz="2800" dirty="0" err="1" smtClean="0"/>
              <a:t>Markaziy</a:t>
            </a:r>
            <a:r>
              <a:rPr lang="ru-RU" sz="2800" dirty="0" smtClean="0"/>
              <a:t> </a:t>
            </a:r>
            <a:r>
              <a:rPr lang="ru-RU" sz="2800" dirty="0" err="1" smtClean="0"/>
              <a:t>Osiyodagi</a:t>
            </a:r>
            <a:r>
              <a:rPr lang="ru-RU" sz="2800" dirty="0" smtClean="0"/>
              <a:t> </a:t>
            </a:r>
            <a:r>
              <a:rPr lang="ru-RU" sz="2800" dirty="0" err="1" smtClean="0"/>
              <a:t>Parfiya</a:t>
            </a:r>
            <a:r>
              <a:rPr lang="ru-RU" sz="2800" dirty="0" smtClean="0"/>
              <a:t> </a:t>
            </a:r>
            <a:r>
              <a:rPr lang="ru-RU" sz="2800" dirty="0" err="1" smtClean="0"/>
              <a:t>viloyati</a:t>
            </a:r>
            <a:r>
              <a:rPr lang="ru-RU" sz="2800" dirty="0" smtClean="0"/>
              <a:t> </a:t>
            </a:r>
            <a:r>
              <a:rPr lang="ru-RU" sz="2800" dirty="0" err="1" smtClean="0"/>
              <a:t>esa</a:t>
            </a:r>
            <a:r>
              <a:rPr lang="ru-RU" sz="2800" dirty="0" smtClean="0"/>
              <a:t> </a:t>
            </a:r>
            <a:r>
              <a:rPr lang="ru-RU" sz="2800" dirty="0" err="1" smtClean="0"/>
              <a:t>juda</a:t>
            </a:r>
            <a:r>
              <a:rPr lang="ru-RU" sz="2800" dirty="0" smtClean="0"/>
              <a:t> </a:t>
            </a:r>
            <a:r>
              <a:rPr lang="ru-RU" sz="2800" dirty="0" err="1" smtClean="0"/>
              <a:t>katta</a:t>
            </a:r>
            <a:r>
              <a:rPr lang="ru-RU" sz="2800" dirty="0" smtClean="0"/>
              <a:t> </a:t>
            </a:r>
            <a:r>
              <a:rPr lang="ru-RU" sz="2800" dirty="0" err="1" smtClean="0"/>
              <a:t>Parfiya</a:t>
            </a:r>
            <a:r>
              <a:rPr lang="ru-RU" sz="2800" dirty="0" smtClean="0"/>
              <a:t> </a:t>
            </a:r>
            <a:r>
              <a:rPr lang="ru-RU" sz="2800" dirty="0" err="1" smtClean="0"/>
              <a:t>davlatining</a:t>
            </a:r>
            <a:r>
              <a:rPr lang="ru-RU" sz="2800" dirty="0" smtClean="0"/>
              <a:t> </a:t>
            </a:r>
            <a:r>
              <a:rPr lang="ru-RU" sz="2800" dirty="0" err="1" smtClean="0"/>
              <a:t>chekka</a:t>
            </a:r>
            <a:r>
              <a:rPr lang="ru-RU" sz="2800" dirty="0" smtClean="0"/>
              <a:t> </a:t>
            </a:r>
            <a:r>
              <a:rPr lang="ru-RU" sz="2800" dirty="0" err="1" smtClean="0"/>
              <a:t>bir</a:t>
            </a:r>
            <a:r>
              <a:rPr lang="ru-RU" sz="2800" dirty="0" smtClean="0"/>
              <a:t> </a:t>
            </a:r>
            <a:r>
              <a:rPr lang="ru-RU" sz="2800" dirty="0" err="1" smtClean="0"/>
              <a:t>viloyatiga</a:t>
            </a:r>
            <a:r>
              <a:rPr lang="ru-RU" sz="2800" dirty="0" smtClean="0"/>
              <a:t> </a:t>
            </a:r>
            <a:r>
              <a:rPr lang="ru-RU" sz="2800" dirty="0" err="1" smtClean="0"/>
              <a:t>aylanadi</a:t>
            </a:r>
            <a:r>
              <a:rPr lang="ru-RU" sz="2800" dirty="0" smtClean="0"/>
              <a:t>. </a:t>
            </a:r>
            <a:r>
              <a:rPr lang="ru-RU" sz="2800" dirty="0" err="1" smtClean="0"/>
              <a:t>Uning</a:t>
            </a:r>
            <a:r>
              <a:rPr lang="ru-RU" sz="2800" dirty="0" smtClean="0"/>
              <a:t> </a:t>
            </a:r>
            <a:r>
              <a:rPr lang="ru-RU" sz="2800" dirty="0" err="1" smtClean="0"/>
              <a:t>savdo</a:t>
            </a:r>
            <a:r>
              <a:rPr lang="ru-RU" sz="2800" dirty="0" smtClean="0"/>
              <a:t> </a:t>
            </a:r>
            <a:r>
              <a:rPr lang="ru-RU" sz="2800" dirty="0" err="1" smtClean="0"/>
              <a:t>va</a:t>
            </a:r>
            <a:r>
              <a:rPr lang="ru-RU" sz="2800" dirty="0" smtClean="0"/>
              <a:t> </a:t>
            </a:r>
            <a:r>
              <a:rPr lang="ru-RU" sz="2800" dirty="0" err="1" smtClean="0"/>
              <a:t>strategik</a:t>
            </a:r>
            <a:r>
              <a:rPr lang="ru-RU" sz="2800" dirty="0" smtClean="0"/>
              <a:t> </a:t>
            </a:r>
            <a:r>
              <a:rPr lang="ru-RU" sz="2800" dirty="0" err="1" smtClean="0"/>
              <a:t>qismi</a:t>
            </a:r>
            <a:r>
              <a:rPr lang="ru-RU" sz="2800" dirty="0" smtClean="0"/>
              <a:t> </a:t>
            </a:r>
            <a:r>
              <a:rPr lang="ru-RU" sz="2800" dirty="0" err="1" smtClean="0"/>
              <a:t>G‘arbiy</a:t>
            </a:r>
            <a:r>
              <a:rPr lang="ru-RU" sz="2800" dirty="0" smtClean="0"/>
              <a:t> </a:t>
            </a:r>
            <a:r>
              <a:rPr lang="ru-RU" sz="2800" dirty="0" err="1" smtClean="0"/>
              <a:t>Eron</a:t>
            </a:r>
            <a:r>
              <a:rPr lang="ru-RU" sz="2800" dirty="0" smtClean="0"/>
              <a:t>, </a:t>
            </a:r>
            <a:r>
              <a:rPr lang="ru-RU" sz="2800" dirty="0" err="1" smtClean="0"/>
              <a:t>Suriya</a:t>
            </a:r>
            <a:r>
              <a:rPr lang="ru-RU" sz="2800" dirty="0" smtClean="0"/>
              <a:t> </a:t>
            </a:r>
            <a:r>
              <a:rPr lang="ru-RU" sz="2800" dirty="0" err="1" smtClean="0"/>
              <a:t>va</a:t>
            </a:r>
            <a:r>
              <a:rPr lang="ru-RU" sz="2800" dirty="0" smtClean="0"/>
              <a:t> </a:t>
            </a:r>
            <a:r>
              <a:rPr lang="ru-RU" sz="2800" dirty="0" err="1" smtClean="0"/>
              <a:t>Mesopotamiya</a:t>
            </a:r>
            <a:r>
              <a:rPr lang="ru-RU" sz="2800" dirty="0" smtClean="0"/>
              <a:t> </a:t>
            </a:r>
            <a:r>
              <a:rPr lang="ru-RU" sz="2800" dirty="0" err="1" smtClean="0"/>
              <a:t>bo‘lib</a:t>
            </a:r>
            <a:r>
              <a:rPr lang="ru-RU" sz="2800" dirty="0" smtClean="0"/>
              <a:t> </a:t>
            </a:r>
            <a:r>
              <a:rPr lang="ru-RU" sz="2800" dirty="0" err="1" smtClean="0"/>
              <a:t>qoladi</a:t>
            </a:r>
            <a:r>
              <a:rPr lang="ru-RU" sz="2800" dirty="0" smtClean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41512"/>
      </p:ext>
    </p:extLst>
  </p:cSld>
  <p:clrMapOvr>
    <a:masterClrMapping/>
  </p:clrMapOvr>
  <p:transition spd="slow">
    <p:checker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6286544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Miloddan</a:t>
            </a:r>
            <a:r>
              <a:rPr lang="en-US" sz="3200" dirty="0" smtClean="0"/>
              <a:t> </a:t>
            </a:r>
            <a:r>
              <a:rPr lang="en-US" sz="3200" dirty="0" err="1" smtClean="0"/>
              <a:t>avval</a:t>
            </a:r>
            <a:r>
              <a:rPr lang="en-US" sz="3200" dirty="0" smtClean="0"/>
              <a:t> 39— 37-yillarda </a:t>
            </a:r>
            <a:r>
              <a:rPr lang="en-US" sz="3200" dirty="0" err="1" smtClean="0"/>
              <a:t>rimliklar</a:t>
            </a:r>
            <a:r>
              <a:rPr lang="en-US" sz="3200" dirty="0" smtClean="0"/>
              <a:t> </a:t>
            </a:r>
            <a:r>
              <a:rPr lang="en-US" sz="3200" dirty="0" err="1" smtClean="0"/>
              <a:t>bu</a:t>
            </a:r>
            <a:r>
              <a:rPr lang="en-US" sz="3200" dirty="0" smtClean="0"/>
              <a:t> </a:t>
            </a:r>
            <a:r>
              <a:rPr lang="en-US" sz="3200" dirty="0" err="1" smtClean="0"/>
              <a:t>viloyatlar</a:t>
            </a:r>
            <a:r>
              <a:rPr lang="en-US" sz="3200" dirty="0" smtClean="0"/>
              <a:t> us-</a:t>
            </a:r>
            <a:r>
              <a:rPr lang="en-US" sz="3200" dirty="0" err="1" smtClean="0"/>
              <a:t>tidan</a:t>
            </a:r>
            <a:r>
              <a:rPr lang="en-US" sz="3200" dirty="0" smtClean="0"/>
              <a:t> </a:t>
            </a:r>
            <a:r>
              <a:rPr lang="en-US" sz="3200" dirty="0" err="1" smtClean="0"/>
              <a:t>oʻz</a:t>
            </a:r>
            <a:r>
              <a:rPr lang="en-US" sz="3200" dirty="0" smtClean="0"/>
              <a:t> </a:t>
            </a:r>
            <a:r>
              <a:rPr lang="en-US" sz="3200" dirty="0" err="1" smtClean="0"/>
              <a:t>hukmronliklarini</a:t>
            </a:r>
            <a:r>
              <a:rPr lang="en-US" sz="3200" dirty="0" smtClean="0"/>
              <a:t> </a:t>
            </a:r>
            <a:r>
              <a:rPr lang="en-US" sz="3200" dirty="0" err="1" smtClean="0"/>
              <a:t>tiklashgan</a:t>
            </a:r>
            <a:r>
              <a:rPr lang="en-US" sz="3200" dirty="0" smtClean="0"/>
              <a:t>. </a:t>
            </a:r>
            <a:r>
              <a:rPr lang="en-US" sz="3200" dirty="0" err="1" smtClean="0"/>
              <a:t>Tez</a:t>
            </a:r>
            <a:r>
              <a:rPr lang="en-US" sz="3200" dirty="0" smtClean="0"/>
              <a:t> </a:t>
            </a:r>
            <a:r>
              <a:rPr lang="en-US" sz="3200" dirty="0" err="1" smtClean="0"/>
              <a:t>orada</a:t>
            </a:r>
            <a:r>
              <a:rPr lang="en-US" sz="3200" dirty="0" smtClean="0"/>
              <a:t> </a:t>
            </a:r>
            <a:r>
              <a:rPr lang="en-US" sz="3200" dirty="0" err="1" smtClean="0"/>
              <a:t>Parfiya</a:t>
            </a:r>
            <a:r>
              <a:rPr lang="en-US" sz="3200" dirty="0" smtClean="0"/>
              <a:t> </a:t>
            </a:r>
            <a:r>
              <a:rPr lang="en-US" sz="3200" dirty="0" err="1" smtClean="0"/>
              <a:t>ichki</a:t>
            </a:r>
            <a:r>
              <a:rPr lang="en-US" sz="3200" dirty="0" smtClean="0"/>
              <a:t> </a:t>
            </a:r>
            <a:r>
              <a:rPr lang="en-US" sz="3200" dirty="0" err="1" smtClean="0"/>
              <a:t>nizolar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koʻchmanchi</a:t>
            </a:r>
            <a:r>
              <a:rPr lang="en-US" sz="3200" dirty="0" smtClean="0"/>
              <a:t> </a:t>
            </a:r>
            <a:r>
              <a:rPr lang="en-US" sz="3200" dirty="0" err="1" smtClean="0"/>
              <a:t>alanlarning</a:t>
            </a:r>
            <a:r>
              <a:rPr lang="en-US" sz="3200" dirty="0" smtClean="0"/>
              <a:t> </a:t>
            </a:r>
            <a:r>
              <a:rPr lang="en-US" sz="3200" dirty="0" err="1" smtClean="0"/>
              <a:t>hujumlari</a:t>
            </a:r>
            <a:r>
              <a:rPr lang="en-US" sz="3200" dirty="0" smtClean="0"/>
              <a:t> </a:t>
            </a:r>
            <a:r>
              <a:rPr lang="en-US" sz="3200" dirty="0" err="1" smtClean="0"/>
              <a:t>natijasida</a:t>
            </a:r>
            <a:r>
              <a:rPr lang="en-US" sz="3200" dirty="0" smtClean="0"/>
              <a:t> </a:t>
            </a:r>
            <a:r>
              <a:rPr lang="en-US" sz="3200" dirty="0" err="1" smtClean="0"/>
              <a:t>tanazzulga</a:t>
            </a:r>
            <a:r>
              <a:rPr lang="en-US" sz="3200" dirty="0" smtClean="0"/>
              <a:t> </a:t>
            </a:r>
            <a:r>
              <a:rPr lang="en-US" sz="3200" dirty="0" err="1" smtClean="0"/>
              <a:t>uchray</a:t>
            </a:r>
            <a:r>
              <a:rPr lang="en-US" sz="3200" dirty="0" smtClean="0"/>
              <a:t> </a:t>
            </a:r>
            <a:r>
              <a:rPr lang="en-US" sz="3200" dirty="0" err="1" smtClean="0"/>
              <a:t>boshlagan</a:t>
            </a:r>
            <a:r>
              <a:rPr lang="en-US" sz="3200" dirty="0" smtClean="0"/>
              <a:t>. </a:t>
            </a:r>
            <a:r>
              <a:rPr lang="en-US" sz="3200" dirty="0" err="1" smtClean="0"/>
              <a:t>Bundan</a:t>
            </a:r>
            <a:r>
              <a:rPr lang="en-US" sz="3200" dirty="0" smtClean="0"/>
              <a:t> </a:t>
            </a:r>
            <a:r>
              <a:rPr lang="en-US" sz="3200" dirty="0" err="1" smtClean="0"/>
              <a:t>foydalangan</a:t>
            </a:r>
            <a:r>
              <a:rPr lang="en-US" sz="3200" dirty="0" smtClean="0"/>
              <a:t> </a:t>
            </a:r>
            <a:r>
              <a:rPr lang="en-US" sz="3200" dirty="0" err="1" smtClean="0"/>
              <a:t>rimliklar</a:t>
            </a:r>
            <a:r>
              <a:rPr lang="en-US" sz="3200" dirty="0" smtClean="0"/>
              <a:t> </a:t>
            </a:r>
            <a:r>
              <a:rPr lang="en-US" sz="3200" dirty="0" err="1" smtClean="0"/>
              <a:t>Parfiya</a:t>
            </a:r>
            <a:r>
              <a:rPr lang="en-US" sz="3200" dirty="0" smtClean="0"/>
              <a:t> </a:t>
            </a:r>
            <a:r>
              <a:rPr lang="en-US" sz="3200" dirty="0" err="1" smtClean="0"/>
              <a:t>gʻarbiy</a:t>
            </a:r>
            <a:r>
              <a:rPr lang="en-US" sz="3200" dirty="0" smtClean="0"/>
              <a:t> </a:t>
            </a:r>
            <a:r>
              <a:rPr lang="en-US" sz="3200" dirty="0" err="1" smtClean="0"/>
              <a:t>viloyatlarini</a:t>
            </a:r>
            <a:r>
              <a:rPr lang="en-US" sz="3200" dirty="0" smtClean="0"/>
              <a:t> </a:t>
            </a:r>
            <a:r>
              <a:rPr lang="en-US" sz="3200" dirty="0" err="1" smtClean="0"/>
              <a:t>qattiq</a:t>
            </a:r>
            <a:r>
              <a:rPr lang="en-US" sz="3200" dirty="0" smtClean="0"/>
              <a:t> talon-</a:t>
            </a:r>
            <a:r>
              <a:rPr lang="en-US" sz="3200" dirty="0" err="1" smtClean="0"/>
              <a:t>toroj</a:t>
            </a:r>
            <a:r>
              <a:rPr lang="en-US" sz="3200" dirty="0" smtClean="0"/>
              <a:t> </a:t>
            </a:r>
            <a:r>
              <a:rPr lang="en-US" sz="3200" dirty="0" err="1" smtClean="0"/>
              <a:t>qilgan</a:t>
            </a:r>
            <a:r>
              <a:rPr lang="en-US" sz="3200" dirty="0" smtClean="0"/>
              <a:t>. </a:t>
            </a:r>
            <a:r>
              <a:rPr lang="en-US" sz="3200" dirty="0" err="1" smtClean="0"/>
              <a:t>Parfiyaliklar</a:t>
            </a:r>
            <a:r>
              <a:rPr lang="en-US" sz="3200" dirty="0" smtClean="0"/>
              <a:t> </a:t>
            </a:r>
            <a:r>
              <a:rPr lang="en-US" sz="3200" dirty="0" err="1" smtClean="0"/>
              <a:t>vaqtvaqti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rimliklar</a:t>
            </a:r>
            <a:r>
              <a:rPr lang="en-US" sz="3200" dirty="0" smtClean="0"/>
              <a:t> </a:t>
            </a:r>
            <a:r>
              <a:rPr lang="en-US" sz="3200" dirty="0" err="1" smtClean="0"/>
              <a:t>ustidan</a:t>
            </a:r>
            <a:r>
              <a:rPr lang="en-US" sz="3200" dirty="0" smtClean="0"/>
              <a:t> </a:t>
            </a:r>
            <a:r>
              <a:rPr lang="en-US" sz="3200" dirty="0" err="1" smtClean="0"/>
              <a:t>gʻalaba</a:t>
            </a:r>
            <a:r>
              <a:rPr lang="en-US" sz="3200" dirty="0" smtClean="0"/>
              <a:t> </a:t>
            </a:r>
            <a:r>
              <a:rPr lang="en-US" sz="3200" dirty="0" err="1" smtClean="0"/>
              <a:t>qozonib</a:t>
            </a:r>
            <a:r>
              <a:rPr lang="en-US" sz="3200" dirty="0" smtClean="0"/>
              <a:t> </a:t>
            </a:r>
            <a:r>
              <a:rPr lang="en-US" sz="3200" dirty="0" err="1" smtClean="0"/>
              <a:t>turgan</a:t>
            </a:r>
            <a:r>
              <a:rPr lang="en-US" sz="3200" dirty="0" smtClean="0"/>
              <a:t> </a:t>
            </a:r>
            <a:r>
              <a:rPr lang="en-US" sz="3200" dirty="0" err="1" smtClean="0"/>
              <a:t>boʻlsalarda</a:t>
            </a:r>
            <a:r>
              <a:rPr lang="en-US" sz="3200" dirty="0" smtClean="0"/>
              <a:t>, </a:t>
            </a:r>
            <a:r>
              <a:rPr lang="en-US" sz="3200" dirty="0" err="1" smtClean="0"/>
              <a:t>davlatni</a:t>
            </a:r>
            <a:r>
              <a:rPr lang="en-US" sz="3200" dirty="0" smtClean="0"/>
              <a:t> </a:t>
            </a:r>
            <a:r>
              <a:rPr lang="en-US" sz="3200" dirty="0" err="1" smtClean="0"/>
              <a:t>siyosiy</a:t>
            </a:r>
            <a:r>
              <a:rPr lang="en-US" sz="3200" dirty="0" smtClean="0"/>
              <a:t> </a:t>
            </a:r>
            <a:r>
              <a:rPr lang="en-US" sz="3200" dirty="0" err="1" smtClean="0"/>
              <a:t>tushkunlikdan</a:t>
            </a:r>
            <a:r>
              <a:rPr lang="en-US" sz="3200" dirty="0" smtClean="0"/>
              <a:t> </a:t>
            </a:r>
            <a:r>
              <a:rPr lang="en-US" sz="3200" dirty="0" err="1" smtClean="0"/>
              <a:t>qutqarib</a:t>
            </a:r>
            <a:r>
              <a:rPr lang="en-US" sz="3200" dirty="0" smtClean="0"/>
              <a:t> </a:t>
            </a:r>
            <a:r>
              <a:rPr lang="en-US" sz="3200" dirty="0" err="1" smtClean="0"/>
              <a:t>qololmaganlar</a:t>
            </a:r>
            <a:r>
              <a:rPr lang="en-US" sz="3200" dirty="0" smtClean="0"/>
              <a:t>. </a:t>
            </a:r>
            <a:r>
              <a:rPr lang="en-US" sz="3200" dirty="0" err="1" smtClean="0"/>
              <a:t>Margʻiyona</a:t>
            </a:r>
            <a:r>
              <a:rPr lang="en-US" sz="3200" dirty="0" smtClean="0"/>
              <a:t>, </a:t>
            </a:r>
            <a:r>
              <a:rPr lang="en-US" sz="3200" dirty="0" err="1" smtClean="0"/>
              <a:t>Sakaston</a:t>
            </a:r>
            <a:r>
              <a:rPr lang="en-US" sz="3200" dirty="0" smtClean="0"/>
              <a:t>, </a:t>
            </a:r>
            <a:r>
              <a:rPr lang="en-US" sz="3200" dirty="0" err="1" smtClean="0"/>
              <a:t>Girkaniya</a:t>
            </a:r>
            <a:r>
              <a:rPr lang="en-US" sz="3200" dirty="0" smtClean="0"/>
              <a:t>, </a:t>
            </a:r>
            <a:r>
              <a:rPr lang="en-US" sz="3200" dirty="0" err="1" smtClean="0"/>
              <a:t>Elimaida</a:t>
            </a:r>
            <a:r>
              <a:rPr lang="en-US" sz="3200" dirty="0" smtClean="0"/>
              <a:t>, </a:t>
            </a:r>
            <a:r>
              <a:rPr lang="en-US" sz="3200" dirty="0" err="1" smtClean="0"/>
              <a:t>Fors</a:t>
            </a:r>
            <a:r>
              <a:rPr lang="en-US" sz="3200" dirty="0" smtClean="0"/>
              <a:t>, </a:t>
            </a:r>
            <a:r>
              <a:rPr lang="en-US" sz="3200" dirty="0" err="1" smtClean="0"/>
              <a:t>Xarakena</a:t>
            </a:r>
            <a:r>
              <a:rPr lang="en-US" sz="3200" dirty="0" smtClean="0"/>
              <a:t>, </a:t>
            </a:r>
            <a:r>
              <a:rPr lang="en-US" sz="3200" dirty="0" err="1" smtClean="0"/>
              <a:t>Xatra</a:t>
            </a:r>
            <a:r>
              <a:rPr lang="en-US" sz="3200" dirty="0" smtClean="0"/>
              <a:t> </a:t>
            </a:r>
            <a:r>
              <a:rPr lang="en-US" sz="3200" dirty="0" err="1" smtClean="0"/>
              <a:t>shahri</a:t>
            </a:r>
            <a:r>
              <a:rPr lang="en-US" sz="3200" dirty="0" smtClean="0"/>
              <a:t> </a:t>
            </a:r>
            <a:r>
              <a:rPr lang="en-US" sz="3200" dirty="0" err="1" smtClean="0"/>
              <a:t>amalda</a:t>
            </a:r>
            <a:r>
              <a:rPr lang="en-US" sz="3200" dirty="0" smtClean="0"/>
              <a:t> </a:t>
            </a:r>
            <a:r>
              <a:rPr lang="en-US" sz="3200" dirty="0" err="1" smtClean="0"/>
              <a:t>mustaqil</a:t>
            </a:r>
            <a:r>
              <a:rPr lang="en-US" sz="3200" dirty="0" smtClean="0"/>
              <a:t> </a:t>
            </a:r>
            <a:r>
              <a:rPr lang="en-US" sz="3200" dirty="0" err="1" smtClean="0"/>
              <a:t>edilar</a:t>
            </a:r>
            <a:r>
              <a:rPr lang="en-US" sz="3200" dirty="0" smtClean="0"/>
              <a:t>. </a:t>
            </a:r>
            <a:r>
              <a:rPr lang="en-US" sz="3200" dirty="0" err="1" smtClean="0"/>
              <a:t>Tashqi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ichki</a:t>
            </a:r>
            <a:r>
              <a:rPr lang="en-US" sz="3200" dirty="0" smtClean="0"/>
              <a:t> </a:t>
            </a:r>
            <a:r>
              <a:rPr lang="en-US" sz="3200" dirty="0" err="1" smtClean="0"/>
              <a:t>nizolar</a:t>
            </a:r>
            <a:r>
              <a:rPr lang="en-US" sz="3200" dirty="0" smtClean="0"/>
              <a:t> </a:t>
            </a:r>
            <a:r>
              <a:rPr lang="en-US" sz="3200" dirty="0" err="1" smtClean="0"/>
              <a:t>mamlakatni</a:t>
            </a:r>
            <a:r>
              <a:rPr lang="en-US" sz="3200" dirty="0" smtClean="0"/>
              <a:t> </a:t>
            </a:r>
            <a:r>
              <a:rPr lang="en-US" sz="3200" dirty="0" err="1" smtClean="0"/>
              <a:t>holdan</a:t>
            </a:r>
            <a:r>
              <a:rPr lang="en-US" sz="3200" dirty="0" smtClean="0"/>
              <a:t> </a:t>
            </a:r>
            <a:r>
              <a:rPr lang="en-US" sz="3200" dirty="0" err="1" smtClean="0"/>
              <a:t>toydirgan</a:t>
            </a:r>
            <a:r>
              <a:rPr lang="en-US" sz="3200" dirty="0" smtClean="0"/>
              <a:t>. 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34075729"/>
      </p:ext>
    </p:extLst>
  </p:cSld>
  <p:clrMapOvr>
    <a:masterClrMapping/>
  </p:clrMapOvr>
  <p:transition spd="slow">
    <p:checker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4357718" cy="428628"/>
          </a:xfrm>
        </p:spPr>
        <p:txBody>
          <a:bodyPr>
            <a:normAutofit/>
          </a:bodyPr>
          <a:lstStyle/>
          <a:p>
            <a:r>
              <a:rPr lang="en-US" sz="1400" dirty="0" smtClean="0"/>
              <a:t>DAVLATNING ICHKI VA TASHQI SIYOSATI</a:t>
            </a:r>
            <a:endParaRPr lang="ru-RU" sz="1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786478"/>
          </a:xfrm>
        </p:spPr>
        <p:txBody>
          <a:bodyPr>
            <a:normAutofit/>
          </a:bodyPr>
          <a:lstStyle/>
          <a:p>
            <a:r>
              <a:rPr lang="ru-RU" dirty="0" err="1" smtClean="0"/>
              <a:t>Parfiya</a:t>
            </a:r>
            <a:r>
              <a:rPr lang="ru-RU" dirty="0" smtClean="0"/>
              <a:t> </a:t>
            </a:r>
            <a:r>
              <a:rPr lang="ru-RU" dirty="0" err="1" smtClean="0"/>
              <a:t>o‘zida</a:t>
            </a:r>
            <a:r>
              <a:rPr lang="ru-RU" dirty="0" smtClean="0"/>
              <a:t> </a:t>
            </a:r>
            <a:r>
              <a:rPr lang="ru-RU" dirty="0" err="1" smtClean="0"/>
              <a:t>yunon</a:t>
            </a:r>
            <a:r>
              <a:rPr lang="ru-RU" dirty="0" smtClean="0"/>
              <a:t> </a:t>
            </a:r>
            <a:r>
              <a:rPr lang="ru-RU" dirty="0" err="1" smtClean="0"/>
              <a:t>madaniyati</a:t>
            </a:r>
            <a:r>
              <a:rPr lang="ru-RU" dirty="0" smtClean="0"/>
              <a:t> </a:t>
            </a:r>
            <a:r>
              <a:rPr lang="ru-RU" dirty="0" err="1" smtClean="0"/>
              <a:t>ijtimoiy</a:t>
            </a:r>
            <a:r>
              <a:rPr lang="en-US" dirty="0" smtClean="0"/>
              <a:t>-</a:t>
            </a:r>
            <a:r>
              <a:rPr lang="ru-RU" dirty="0" err="1" smtClean="0"/>
              <a:t>siyosiy</a:t>
            </a:r>
            <a:r>
              <a:rPr lang="ru-RU" dirty="0" smtClean="0"/>
              <a:t> </a:t>
            </a:r>
            <a:r>
              <a:rPr lang="ru-RU" dirty="0" err="1" smtClean="0"/>
              <a:t>tuzumini</a:t>
            </a:r>
            <a:r>
              <a:rPr lang="ru-RU" dirty="0" smtClean="0"/>
              <a:t> </a:t>
            </a:r>
            <a:r>
              <a:rPr lang="ru-RU" dirty="0" err="1" smtClean="0"/>
              <a:t>aks</a:t>
            </a:r>
            <a:r>
              <a:rPr lang="ru-RU" dirty="0" smtClean="0"/>
              <a:t> </a:t>
            </a:r>
            <a:r>
              <a:rPr lang="ru-RU" dirty="0" err="1" smtClean="0"/>
              <a:t>ettirgan</a:t>
            </a:r>
            <a:r>
              <a:rPr lang="en-US" dirty="0" smtClean="0"/>
              <a:t>, </a:t>
            </a:r>
            <a:r>
              <a:rPr lang="ru-RU" dirty="0" err="1" smtClean="0"/>
              <a:t>shuning</a:t>
            </a:r>
            <a:r>
              <a:rPr lang="ru-RU" dirty="0" smtClean="0"/>
              <a:t> </a:t>
            </a:r>
            <a:r>
              <a:rPr lang="ru-RU" dirty="0" err="1" smtClean="0"/>
              <a:t>uchun</a:t>
            </a:r>
            <a:r>
              <a:rPr lang="ru-RU" dirty="0" smtClean="0"/>
              <a:t> </a:t>
            </a:r>
            <a:r>
              <a:rPr lang="ru-RU" dirty="0" err="1" smtClean="0"/>
              <a:t>uni</a:t>
            </a:r>
            <a:r>
              <a:rPr lang="ru-RU" dirty="0" smtClean="0"/>
              <a:t> </a:t>
            </a:r>
            <a:r>
              <a:rPr lang="ru-RU" dirty="0" err="1" smtClean="0"/>
              <a:t>Markaziy</a:t>
            </a:r>
            <a:r>
              <a:rPr lang="ru-RU" dirty="0" smtClean="0"/>
              <a:t> </a:t>
            </a:r>
            <a:r>
              <a:rPr lang="ru-RU" dirty="0" err="1" smtClean="0"/>
              <a:t>Osiyo</a:t>
            </a:r>
            <a:r>
              <a:rPr lang="en-US" dirty="0" smtClean="0"/>
              <a:t>-</a:t>
            </a:r>
            <a:r>
              <a:rPr lang="ru-RU" dirty="0" err="1" smtClean="0"/>
              <a:t>Ellin</a:t>
            </a:r>
            <a:r>
              <a:rPr lang="ru-RU" dirty="0" smtClean="0"/>
              <a:t> </a:t>
            </a:r>
            <a:r>
              <a:rPr lang="ru-RU" dirty="0" err="1" smtClean="0"/>
              <a:t>davlati</a:t>
            </a:r>
            <a:r>
              <a:rPr lang="ru-RU" dirty="0" smtClean="0"/>
              <a:t> </a:t>
            </a:r>
            <a:r>
              <a:rPr lang="ru-RU" dirty="0" err="1" smtClean="0"/>
              <a:t>deb</a:t>
            </a:r>
            <a:r>
              <a:rPr lang="ru-RU" dirty="0" smtClean="0"/>
              <a:t> </a:t>
            </a:r>
            <a:r>
              <a:rPr lang="ru-RU" dirty="0" err="1" smtClean="0"/>
              <a:t>atash</a:t>
            </a:r>
            <a:r>
              <a:rPr lang="ru-RU" dirty="0" smtClean="0"/>
              <a:t> </a:t>
            </a:r>
            <a:r>
              <a:rPr lang="ru-RU" dirty="0" err="1" smtClean="0"/>
              <a:t>mumkin</a:t>
            </a:r>
            <a:r>
              <a:rPr lang="en-US" dirty="0" smtClean="0"/>
              <a:t>. </a:t>
            </a:r>
            <a:r>
              <a:rPr lang="ru-RU" dirty="0" err="1" smtClean="0"/>
              <a:t>Parfiyada</a:t>
            </a:r>
            <a:r>
              <a:rPr lang="ru-RU" dirty="0" smtClean="0"/>
              <a:t> </a:t>
            </a:r>
            <a:r>
              <a:rPr lang="ru-RU" dirty="0" err="1" smtClean="0"/>
              <a:t>oliy</a:t>
            </a:r>
            <a:r>
              <a:rPr lang="ru-RU" dirty="0" smtClean="0"/>
              <a:t> </a:t>
            </a:r>
            <a:r>
              <a:rPr lang="ru-RU" dirty="0" err="1" smtClean="0"/>
              <a:t>xukmdor</a:t>
            </a:r>
            <a:r>
              <a:rPr lang="ru-RU" dirty="0" smtClean="0"/>
              <a:t> </a:t>
            </a:r>
            <a:r>
              <a:rPr lang="ru-RU" dirty="0" err="1" smtClean="0"/>
              <a:t>albatta</a:t>
            </a:r>
            <a:r>
              <a:rPr lang="ru-RU" dirty="0" smtClean="0"/>
              <a:t> </a:t>
            </a:r>
            <a:r>
              <a:rPr lang="ru-RU" dirty="0" err="1" smtClean="0"/>
              <a:t>arshakiylar</a:t>
            </a:r>
            <a:r>
              <a:rPr lang="ru-RU" dirty="0" smtClean="0"/>
              <a:t> </a:t>
            </a:r>
            <a:r>
              <a:rPr lang="ru-RU" dirty="0" err="1" smtClean="0"/>
              <a:t>xonadonidan</a:t>
            </a:r>
            <a:r>
              <a:rPr lang="ru-RU" dirty="0" smtClean="0"/>
              <a:t> </a:t>
            </a:r>
            <a:r>
              <a:rPr lang="ru-RU" dirty="0" err="1" smtClean="0"/>
              <a:t>bo‘lishi</a:t>
            </a:r>
            <a:r>
              <a:rPr lang="ru-RU" dirty="0" smtClean="0"/>
              <a:t> </a:t>
            </a:r>
            <a:r>
              <a:rPr lang="ru-RU" dirty="0" err="1" smtClean="0"/>
              <a:t>shart</a:t>
            </a:r>
            <a:r>
              <a:rPr lang="ru-RU" dirty="0" smtClean="0"/>
              <a:t> </a:t>
            </a:r>
            <a:r>
              <a:rPr lang="ru-RU" dirty="0" err="1" smtClean="0"/>
              <a:t>edi</a:t>
            </a:r>
            <a:r>
              <a:rPr lang="ru-RU" dirty="0" smtClean="0"/>
              <a:t>. </a:t>
            </a:r>
            <a:r>
              <a:rPr lang="ru-RU" dirty="0" err="1" smtClean="0"/>
              <a:t>Shu</a:t>
            </a:r>
            <a:r>
              <a:rPr lang="ru-RU" dirty="0" smtClean="0"/>
              <a:t> </a:t>
            </a:r>
            <a:r>
              <a:rPr lang="ru-RU" dirty="0" err="1" smtClean="0"/>
              <a:t>bilan</a:t>
            </a:r>
            <a:r>
              <a:rPr lang="ru-RU" dirty="0" smtClean="0"/>
              <a:t> </a:t>
            </a:r>
            <a:r>
              <a:rPr lang="ru-RU" dirty="0" err="1" smtClean="0"/>
              <a:t>birga</a:t>
            </a:r>
            <a:r>
              <a:rPr lang="ru-RU" dirty="0" smtClean="0"/>
              <a:t>, </a:t>
            </a:r>
            <a:r>
              <a:rPr lang="ru-RU" dirty="0" err="1" smtClean="0"/>
              <a:t>davlat</a:t>
            </a:r>
            <a:r>
              <a:rPr lang="ru-RU" dirty="0" smtClean="0"/>
              <a:t> </a:t>
            </a:r>
            <a:r>
              <a:rPr lang="ru-RU" dirty="0" err="1" smtClean="0"/>
              <a:t>boshqaruvida</a:t>
            </a:r>
            <a:r>
              <a:rPr lang="ru-RU" dirty="0" smtClean="0"/>
              <a:t> </a:t>
            </a:r>
            <a:r>
              <a:rPr lang="ru-RU" dirty="0" err="1" smtClean="0"/>
              <a:t>ikki</a:t>
            </a:r>
            <a:r>
              <a:rPr lang="ru-RU" dirty="0" smtClean="0"/>
              <a:t> </a:t>
            </a:r>
            <a:r>
              <a:rPr lang="ru-RU" dirty="0" err="1" smtClean="0"/>
              <a:t>kengash</a:t>
            </a:r>
            <a:r>
              <a:rPr lang="ru-RU" dirty="0" smtClean="0"/>
              <a:t>: </a:t>
            </a:r>
            <a:r>
              <a:rPr lang="ru-RU" dirty="0" err="1" smtClean="0"/>
              <a:t>qabila</a:t>
            </a:r>
            <a:r>
              <a:rPr lang="ru-RU" dirty="0" smtClean="0"/>
              <a:t> </a:t>
            </a:r>
            <a:r>
              <a:rPr lang="ru-RU" dirty="0" err="1" smtClean="0"/>
              <a:t>zodagonlari</a:t>
            </a:r>
            <a:r>
              <a:rPr lang="ru-RU" dirty="0" smtClean="0"/>
              <a:t> (</a:t>
            </a:r>
            <a:r>
              <a:rPr lang="ru-RU" dirty="0" err="1" smtClean="0"/>
              <a:t>Rim</a:t>
            </a:r>
            <a:r>
              <a:rPr lang="ru-RU" dirty="0" smtClean="0"/>
              <a:t> </a:t>
            </a:r>
            <a:r>
              <a:rPr lang="ru-RU" dirty="0" err="1" smtClean="0"/>
              <a:t>mualliflari</a:t>
            </a:r>
            <a:r>
              <a:rPr lang="ru-RU" dirty="0" smtClean="0"/>
              <a:t> </a:t>
            </a:r>
            <a:r>
              <a:rPr lang="ru-RU" dirty="0" err="1" smtClean="0"/>
              <a:t>buni</a:t>
            </a:r>
            <a:r>
              <a:rPr lang="ru-RU" dirty="0" smtClean="0"/>
              <a:t> “</a:t>
            </a:r>
            <a:r>
              <a:rPr lang="ru-RU" dirty="0" err="1" smtClean="0"/>
              <a:t>senat</a:t>
            </a:r>
            <a:r>
              <a:rPr lang="ru-RU" dirty="0" smtClean="0"/>
              <a:t>” </a:t>
            </a:r>
            <a:r>
              <a:rPr lang="ru-RU" dirty="0" err="1" smtClean="0"/>
              <a:t>deb</a:t>
            </a:r>
            <a:r>
              <a:rPr lang="ru-RU" dirty="0" smtClean="0"/>
              <a:t> </a:t>
            </a:r>
            <a:r>
              <a:rPr lang="ru-RU" dirty="0" err="1" smtClean="0"/>
              <a:t>atashgan</a:t>
            </a:r>
            <a:r>
              <a:rPr lang="ru-RU" dirty="0" smtClean="0"/>
              <a:t>) </a:t>
            </a:r>
            <a:r>
              <a:rPr lang="ru-RU" dirty="0" err="1" smtClean="0"/>
              <a:t>va</a:t>
            </a:r>
            <a:r>
              <a:rPr lang="ru-RU" dirty="0" smtClean="0"/>
              <a:t> </a:t>
            </a:r>
            <a:r>
              <a:rPr lang="ru-RU" dirty="0" err="1" smtClean="0"/>
              <a:t>kohinlar</a:t>
            </a:r>
            <a:r>
              <a:rPr lang="ru-RU" dirty="0" smtClean="0"/>
              <a:t> </a:t>
            </a:r>
            <a:r>
              <a:rPr lang="ru-RU" dirty="0" err="1" smtClean="0"/>
              <a:t>kengashlarining</a:t>
            </a:r>
            <a:r>
              <a:rPr lang="ru-RU" dirty="0" smtClean="0"/>
              <a:t> </a:t>
            </a:r>
            <a:r>
              <a:rPr lang="ru-RU" dirty="0" err="1" smtClean="0"/>
              <a:t>roli</a:t>
            </a:r>
            <a:r>
              <a:rPr lang="ru-RU" dirty="0" smtClean="0"/>
              <a:t> </a:t>
            </a:r>
            <a:r>
              <a:rPr lang="ru-RU" dirty="0" err="1" smtClean="0"/>
              <a:t>katta</a:t>
            </a:r>
            <a:r>
              <a:rPr lang="ru-RU" dirty="0" smtClean="0"/>
              <a:t> </a:t>
            </a:r>
            <a:r>
              <a:rPr lang="ru-RU" dirty="0" err="1" smtClean="0"/>
              <a:t>edi</a:t>
            </a:r>
            <a:r>
              <a:rPr lang="ru-RU" dirty="0" smtClean="0"/>
              <a:t>. </a:t>
            </a:r>
            <a:r>
              <a:rPr lang="ru-RU" dirty="0" err="1" smtClean="0"/>
              <a:t>Yangi</a:t>
            </a:r>
            <a:r>
              <a:rPr lang="ru-RU" dirty="0" smtClean="0"/>
              <a:t> </a:t>
            </a:r>
            <a:r>
              <a:rPr lang="ru-RU" dirty="0" err="1" smtClean="0"/>
              <a:t>xukmdor</a:t>
            </a:r>
            <a:r>
              <a:rPr lang="ru-RU" dirty="0" smtClean="0"/>
              <a:t> </a:t>
            </a:r>
            <a:r>
              <a:rPr lang="ru-RU" dirty="0" err="1" smtClean="0"/>
              <a:t>shu</a:t>
            </a:r>
            <a:r>
              <a:rPr lang="ru-RU" dirty="0" smtClean="0"/>
              <a:t> </a:t>
            </a:r>
            <a:r>
              <a:rPr lang="ru-RU" dirty="0" err="1" smtClean="0"/>
              <a:t>ikki</a:t>
            </a:r>
            <a:r>
              <a:rPr lang="ru-RU" dirty="0" smtClean="0"/>
              <a:t> </a:t>
            </a:r>
            <a:r>
              <a:rPr lang="ru-RU" dirty="0" err="1" smtClean="0"/>
              <a:t>kengash</a:t>
            </a:r>
            <a:r>
              <a:rPr lang="ru-RU" dirty="0" smtClean="0"/>
              <a:t> </a:t>
            </a:r>
            <a:r>
              <a:rPr lang="ru-RU" dirty="0" err="1" smtClean="0"/>
              <a:t>ishtirokida</a:t>
            </a:r>
            <a:r>
              <a:rPr lang="ru-RU" dirty="0" smtClean="0"/>
              <a:t> </a:t>
            </a:r>
            <a:r>
              <a:rPr lang="ru-RU" dirty="0" err="1" smtClean="0"/>
              <a:t>saylangan</a:t>
            </a:r>
            <a:r>
              <a:rPr lang="ru-RU" dirty="0" smtClean="0"/>
              <a:t>. </a:t>
            </a:r>
            <a:r>
              <a:rPr lang="ru-RU" dirty="0" err="1" smtClean="0"/>
              <a:t>Albatta</a:t>
            </a:r>
            <a:r>
              <a:rPr lang="ru-RU" dirty="0" smtClean="0"/>
              <a:t>, </a:t>
            </a:r>
            <a:r>
              <a:rPr lang="ru-RU" dirty="0" err="1" smtClean="0"/>
              <a:t>bunda</a:t>
            </a:r>
            <a:r>
              <a:rPr lang="ru-RU" dirty="0" smtClean="0"/>
              <a:t> </a:t>
            </a:r>
            <a:r>
              <a:rPr lang="ru-RU" dirty="0" err="1" smtClean="0"/>
              <a:t>avvalgi</a:t>
            </a:r>
            <a:r>
              <a:rPr lang="ru-RU" dirty="0" smtClean="0"/>
              <a:t> </a:t>
            </a:r>
            <a:r>
              <a:rPr lang="ru-RU" dirty="0" err="1" smtClean="0"/>
              <a:t>xukmdorning</a:t>
            </a:r>
            <a:r>
              <a:rPr lang="ru-RU" dirty="0" smtClean="0"/>
              <a:t> </a:t>
            </a:r>
            <a:r>
              <a:rPr lang="ru-RU" dirty="0" err="1" smtClean="0"/>
              <a:t>ham</a:t>
            </a:r>
            <a:r>
              <a:rPr lang="ru-RU" dirty="0" smtClean="0"/>
              <a:t> </a:t>
            </a:r>
            <a:r>
              <a:rPr lang="ru-RU" dirty="0" err="1" smtClean="0"/>
              <a:t>vasiyati</a:t>
            </a:r>
            <a:r>
              <a:rPr lang="ru-RU" dirty="0" smtClean="0"/>
              <a:t> </a:t>
            </a:r>
            <a:r>
              <a:rPr lang="ru-RU" dirty="0" err="1" smtClean="0"/>
              <a:t>e’tiborga</a:t>
            </a:r>
            <a:r>
              <a:rPr lang="ru-RU" dirty="0" smtClean="0"/>
              <a:t> </a:t>
            </a:r>
            <a:r>
              <a:rPr lang="ru-RU" dirty="0" err="1" smtClean="0"/>
              <a:t>olingan</a:t>
            </a:r>
            <a:r>
              <a:rPr lang="ru-RU" dirty="0" smtClean="0"/>
              <a:t>. </a:t>
            </a:r>
            <a:r>
              <a:rPr lang="ru-RU" dirty="0" err="1" smtClean="0"/>
              <a:t>Ushbu</a:t>
            </a:r>
            <a:r>
              <a:rPr lang="ru-RU" dirty="0" smtClean="0"/>
              <a:t> </a:t>
            </a:r>
            <a:r>
              <a:rPr lang="ru-RU" dirty="0" err="1" smtClean="0"/>
              <a:t>ikki</a:t>
            </a:r>
            <a:r>
              <a:rPr lang="ru-RU" dirty="0" smtClean="0"/>
              <a:t> </a:t>
            </a:r>
            <a:r>
              <a:rPr lang="ru-RU" dirty="0" err="1" smtClean="0"/>
              <a:t>kengashning</a:t>
            </a:r>
            <a:r>
              <a:rPr lang="ru-RU" dirty="0" smtClean="0"/>
              <a:t> </a:t>
            </a:r>
            <a:r>
              <a:rPr lang="ru-RU" dirty="0" err="1" smtClean="0"/>
              <a:t>davlat</a:t>
            </a:r>
            <a:r>
              <a:rPr lang="ru-RU" dirty="0" smtClean="0"/>
              <a:t> </a:t>
            </a:r>
            <a:r>
              <a:rPr lang="ru-RU" dirty="0" err="1" smtClean="0"/>
              <a:t>hayotida</a:t>
            </a:r>
            <a:r>
              <a:rPr lang="ru-RU" dirty="0" smtClean="0"/>
              <a:t> </a:t>
            </a:r>
            <a:r>
              <a:rPr lang="ru-RU" dirty="0" err="1" smtClean="0"/>
              <a:t>mavqei</a:t>
            </a:r>
            <a:r>
              <a:rPr lang="ru-RU" dirty="0" smtClean="0"/>
              <a:t> </a:t>
            </a:r>
            <a:r>
              <a:rPr lang="ru-RU" dirty="0" err="1" smtClean="0"/>
              <a:t>juda</a:t>
            </a:r>
            <a:r>
              <a:rPr lang="ru-RU" dirty="0" smtClean="0"/>
              <a:t> </a:t>
            </a:r>
            <a:r>
              <a:rPr lang="ru-RU" dirty="0" err="1" smtClean="0"/>
              <a:t>katta</a:t>
            </a:r>
            <a:r>
              <a:rPr lang="ru-RU" dirty="0" smtClean="0"/>
              <a:t> </a:t>
            </a:r>
            <a:r>
              <a:rPr lang="ru-RU" dirty="0" err="1" smtClean="0"/>
              <a:t>bo‘lganligi</a:t>
            </a:r>
            <a:r>
              <a:rPr lang="ru-RU" dirty="0" smtClean="0"/>
              <a:t> </a:t>
            </a:r>
            <a:r>
              <a:rPr lang="ru-RU" dirty="0" err="1" smtClean="0"/>
              <a:t>yana</a:t>
            </a:r>
            <a:r>
              <a:rPr lang="ru-RU" dirty="0" smtClean="0"/>
              <a:t> </a:t>
            </a:r>
            <a:r>
              <a:rPr lang="ru-RU" dirty="0" err="1" smtClean="0"/>
              <a:t>shu</a:t>
            </a:r>
            <a:r>
              <a:rPr lang="ru-RU" dirty="0" smtClean="0"/>
              <a:t> </a:t>
            </a:r>
            <a:r>
              <a:rPr lang="ru-RU" dirty="0" err="1" smtClean="0"/>
              <a:t>bilan</a:t>
            </a:r>
            <a:r>
              <a:rPr lang="ru-RU" dirty="0" smtClean="0"/>
              <a:t> </a:t>
            </a:r>
            <a:r>
              <a:rPr lang="ru-RU" dirty="0" err="1" smtClean="0"/>
              <a:t>belgilanganki</a:t>
            </a:r>
            <a:r>
              <a:rPr lang="ru-RU" dirty="0" smtClean="0"/>
              <a:t>, </a:t>
            </a:r>
            <a:r>
              <a:rPr lang="ru-RU" dirty="0" err="1" smtClean="0"/>
              <a:t>ular</a:t>
            </a:r>
            <a:r>
              <a:rPr lang="ru-RU" dirty="0" smtClean="0"/>
              <a:t> </a:t>
            </a:r>
            <a:r>
              <a:rPr lang="ru-RU" dirty="0" err="1" smtClean="0"/>
              <a:t>hatgo</a:t>
            </a:r>
            <a:r>
              <a:rPr lang="ru-RU" dirty="0" smtClean="0"/>
              <a:t> </a:t>
            </a:r>
            <a:r>
              <a:rPr lang="ru-RU" dirty="0" err="1" smtClean="0"/>
              <a:t>hukmdorlarni</a:t>
            </a:r>
            <a:r>
              <a:rPr lang="ru-RU" dirty="0" smtClean="0"/>
              <a:t> </a:t>
            </a:r>
            <a:r>
              <a:rPr lang="ru-RU" dirty="0" err="1" smtClean="0"/>
              <a:t>taxtdan</a:t>
            </a:r>
            <a:r>
              <a:rPr lang="ru-RU" dirty="0" smtClean="0"/>
              <a:t> </a:t>
            </a:r>
            <a:r>
              <a:rPr lang="ru-RU" dirty="0" err="1" smtClean="0"/>
              <a:t>tushirish</a:t>
            </a:r>
            <a:r>
              <a:rPr lang="ru-RU" dirty="0" smtClean="0"/>
              <a:t> </a:t>
            </a:r>
            <a:r>
              <a:rPr lang="ru-RU" dirty="0" err="1" smtClean="0"/>
              <a:t>vakolatiga</a:t>
            </a:r>
            <a:r>
              <a:rPr lang="ru-RU" dirty="0" smtClean="0"/>
              <a:t> </a:t>
            </a:r>
            <a:r>
              <a:rPr lang="ru-RU" dirty="0" err="1" smtClean="0"/>
              <a:t>ham</a:t>
            </a:r>
            <a:r>
              <a:rPr lang="ru-RU" dirty="0" smtClean="0"/>
              <a:t> </a:t>
            </a:r>
            <a:r>
              <a:rPr lang="ru-RU" dirty="0" err="1" smtClean="0"/>
              <a:t>ega</a:t>
            </a:r>
            <a:r>
              <a:rPr lang="ru-RU" dirty="0" smtClean="0"/>
              <a:t> edilar1. </a:t>
            </a:r>
            <a:r>
              <a:rPr lang="ru-RU" dirty="0" err="1" smtClean="0"/>
              <a:t>Bu</a:t>
            </a:r>
            <a:r>
              <a:rPr lang="ru-RU" dirty="0" smtClean="0"/>
              <a:t> </a:t>
            </a:r>
            <a:r>
              <a:rPr lang="ru-RU" dirty="0" err="1" smtClean="0"/>
              <a:t>kengashlarning</a:t>
            </a:r>
            <a:r>
              <a:rPr lang="ru-RU" dirty="0" smtClean="0"/>
              <a:t> (“</a:t>
            </a:r>
            <a:r>
              <a:rPr lang="ru-RU" dirty="0" err="1" smtClean="0"/>
              <a:t>senat</a:t>
            </a:r>
            <a:r>
              <a:rPr lang="ru-RU" dirty="0" smtClean="0"/>
              <a:t>”) </a:t>
            </a:r>
            <a:r>
              <a:rPr lang="ru-RU" dirty="0" err="1" smtClean="0"/>
              <a:t>a’zolari</a:t>
            </a:r>
            <a:r>
              <a:rPr lang="ru-RU" dirty="0" smtClean="0"/>
              <a:t> </a:t>
            </a:r>
            <a:r>
              <a:rPr lang="ru-RU" dirty="0" err="1" smtClean="0"/>
              <a:t>xukmron</a:t>
            </a:r>
            <a:r>
              <a:rPr lang="ru-RU" dirty="0" smtClean="0"/>
              <a:t> </a:t>
            </a:r>
            <a:r>
              <a:rPr lang="ru-RU" dirty="0" err="1" smtClean="0"/>
              <a:t>sulolaning</a:t>
            </a:r>
            <a:r>
              <a:rPr lang="ru-RU" dirty="0" smtClean="0"/>
              <a:t> </a:t>
            </a:r>
            <a:r>
              <a:rPr lang="ru-RU" dirty="0" err="1" smtClean="0"/>
              <a:t>yaqin</a:t>
            </a:r>
            <a:r>
              <a:rPr lang="ru-RU" dirty="0" smtClean="0"/>
              <a:t> </a:t>
            </a:r>
            <a:r>
              <a:rPr lang="ru-RU" dirty="0" err="1" smtClean="0"/>
              <a:t>karindoshlari</a:t>
            </a:r>
            <a:r>
              <a:rPr lang="ru-RU" dirty="0" smtClean="0"/>
              <a:t> </a:t>
            </a:r>
            <a:r>
              <a:rPr lang="ru-RU" dirty="0" err="1" smtClean="0"/>
              <a:t>va</a:t>
            </a:r>
            <a:r>
              <a:rPr lang="ru-RU" dirty="0" smtClean="0"/>
              <a:t> </a:t>
            </a:r>
            <a:r>
              <a:rPr lang="ru-RU" dirty="0" err="1" smtClean="0"/>
              <a:t>zodagonlardan</a:t>
            </a:r>
            <a:r>
              <a:rPr lang="ru-RU" dirty="0" smtClean="0"/>
              <a:t> </a:t>
            </a:r>
            <a:r>
              <a:rPr lang="ru-RU" dirty="0" err="1" smtClean="0"/>
              <a:t>iborat</a:t>
            </a:r>
            <a:r>
              <a:rPr lang="ru-RU" dirty="0" smtClean="0"/>
              <a:t> </a:t>
            </a:r>
            <a:r>
              <a:rPr lang="ru-RU" dirty="0" err="1" smtClean="0"/>
              <a:t>bo‘lgan</a:t>
            </a:r>
            <a:r>
              <a:rPr lang="ru-RU" dirty="0" smtClean="0"/>
              <a:t>.</a:t>
            </a:r>
            <a:r>
              <a:rPr lang="uz-Latn-UZ" dirty="0" smtClean="0"/>
              <a:t>la</a:t>
            </a:r>
            <a:r>
              <a:rPr lang="ru-RU" dirty="0" smtClean="0"/>
              <a:t>s</a:t>
            </a:r>
            <a:r>
              <a:rPr lang="uz-Latn-UZ" dirty="0" smtClean="0"/>
              <a:t>h</a:t>
            </a:r>
            <a:r>
              <a:rPr lang="ru-RU" dirty="0" err="1" smtClean="0"/>
              <a:t>karboshi</a:t>
            </a:r>
            <a:r>
              <a:rPr lang="ru-RU" dirty="0" smtClean="0"/>
              <a:t> </a:t>
            </a:r>
            <a:r>
              <a:rPr lang="ru-RU" dirty="0" err="1" smtClean="0"/>
              <a:t>Suren</a:t>
            </a:r>
            <a:r>
              <a:rPr lang="ru-RU" dirty="0" smtClean="0"/>
              <a:t> </a:t>
            </a:r>
            <a:r>
              <a:rPr lang="ru-RU" dirty="0" err="1" smtClean="0"/>
              <a:t>ulardan</a:t>
            </a:r>
            <a:r>
              <a:rPr lang="ru-RU" dirty="0" smtClean="0"/>
              <a:t> </a:t>
            </a:r>
            <a:r>
              <a:rPr lang="ru-RU" dirty="0" err="1" smtClean="0"/>
              <a:t>biri</a:t>
            </a:r>
            <a:r>
              <a:rPr lang="ru-RU" dirty="0" smtClean="0"/>
              <a:t> </a:t>
            </a:r>
            <a:r>
              <a:rPr lang="ru-RU" dirty="0" err="1" smtClean="0"/>
              <a:t>bo‘lib</a:t>
            </a:r>
            <a:r>
              <a:rPr lang="ru-RU" dirty="0" smtClean="0"/>
              <a:t>, u </a:t>
            </a:r>
            <a:r>
              <a:rPr lang="ru-RU" dirty="0" err="1" smtClean="0"/>
              <a:t>mashxur</a:t>
            </a:r>
            <a:r>
              <a:rPr lang="ru-RU" dirty="0" smtClean="0"/>
              <a:t> </a:t>
            </a:r>
            <a:r>
              <a:rPr lang="ru-RU" dirty="0" err="1" smtClean="0"/>
              <a:t>Rim</a:t>
            </a:r>
            <a:r>
              <a:rPr lang="ru-RU" dirty="0" smtClean="0"/>
              <a:t> </a:t>
            </a:r>
            <a:r>
              <a:rPr lang="ru-RU" dirty="0" err="1" smtClean="0"/>
              <a:t>senatori</a:t>
            </a:r>
            <a:r>
              <a:rPr lang="ru-RU" dirty="0" smtClean="0"/>
              <a:t> </a:t>
            </a:r>
            <a:r>
              <a:rPr lang="ru-RU" dirty="0" err="1" smtClean="0"/>
              <a:t>M.Krass</a:t>
            </a:r>
            <a:r>
              <a:rPr lang="ru-RU" dirty="0" smtClean="0"/>
              <a:t> </a:t>
            </a:r>
            <a:r>
              <a:rPr lang="ru-RU" dirty="0" err="1" smtClean="0"/>
              <a:t>ko‘shinlarini</a:t>
            </a:r>
            <a:r>
              <a:rPr lang="ru-RU" dirty="0" smtClean="0"/>
              <a:t> </a:t>
            </a:r>
            <a:r>
              <a:rPr lang="ru-RU" dirty="0" err="1" smtClean="0"/>
              <a:t>yenggan</a:t>
            </a:r>
            <a:r>
              <a:rPr lang="ru-RU" dirty="0" smtClean="0"/>
              <a:t> </a:t>
            </a:r>
            <a:r>
              <a:rPr lang="ru-RU" dirty="0" err="1" smtClean="0"/>
              <a:t>edi</a:t>
            </a:r>
            <a:r>
              <a:rPr lang="ru-RU" dirty="0" smtClean="0"/>
              <a:t>. </a:t>
            </a:r>
            <a:r>
              <a:rPr lang="ru-RU" dirty="0" err="1" smtClean="0"/>
              <a:t>Plutarxning</a:t>
            </a:r>
            <a:r>
              <a:rPr lang="ru-RU" dirty="0" smtClean="0"/>
              <a:t> </a:t>
            </a:r>
            <a:r>
              <a:rPr lang="ru-RU" dirty="0" err="1" smtClean="0"/>
              <a:t>ko‘rsatishicha</a:t>
            </a:r>
            <a:r>
              <a:rPr lang="ru-RU" dirty="0" smtClean="0"/>
              <a:t>, </a:t>
            </a:r>
            <a:r>
              <a:rPr lang="ru-RU" dirty="0" err="1" smtClean="0"/>
              <a:t>Suren</a:t>
            </a:r>
            <a:r>
              <a:rPr lang="ru-RU" dirty="0" smtClean="0"/>
              <a:t> </a:t>
            </a:r>
            <a:r>
              <a:rPr lang="ru-RU" dirty="0" err="1" smtClean="0"/>
              <a:t>jangga</a:t>
            </a:r>
            <a:r>
              <a:rPr lang="ru-RU" dirty="0" smtClean="0"/>
              <a:t> </a:t>
            </a:r>
            <a:r>
              <a:rPr lang="ru-RU" dirty="0" err="1" smtClean="0"/>
              <a:t>o‘z</a:t>
            </a:r>
            <a:r>
              <a:rPr lang="ru-RU" dirty="0" smtClean="0"/>
              <a:t> </a:t>
            </a:r>
            <a:r>
              <a:rPr lang="ru-RU" dirty="0" err="1" smtClean="0"/>
              <a:t>kullaridan</a:t>
            </a:r>
            <a:r>
              <a:rPr lang="ru-RU" dirty="0" smtClean="0"/>
              <a:t> </a:t>
            </a:r>
            <a:r>
              <a:rPr lang="ru-RU" dirty="0" err="1" smtClean="0"/>
              <a:t>iborat</a:t>
            </a:r>
            <a:r>
              <a:rPr lang="ru-RU" dirty="0" smtClean="0"/>
              <a:t> 10 </a:t>
            </a:r>
            <a:r>
              <a:rPr lang="ru-RU" dirty="0" err="1" smtClean="0"/>
              <a:t>ming</a:t>
            </a:r>
            <a:r>
              <a:rPr lang="ru-RU" dirty="0" smtClean="0"/>
              <a:t> </a:t>
            </a:r>
            <a:r>
              <a:rPr lang="ru-RU" dirty="0" err="1" smtClean="0"/>
              <a:t>qo‘shin</a:t>
            </a:r>
            <a:r>
              <a:rPr lang="ru-RU" dirty="0" smtClean="0"/>
              <a:t> </a:t>
            </a:r>
            <a:r>
              <a:rPr lang="ru-RU" dirty="0" err="1" smtClean="0"/>
              <a:t>bilan</a:t>
            </a:r>
            <a:r>
              <a:rPr lang="ru-RU" dirty="0" smtClean="0"/>
              <a:t> </a:t>
            </a:r>
            <a:r>
              <a:rPr lang="ru-RU" dirty="0" err="1" smtClean="0"/>
              <a:t>kelgan</a:t>
            </a:r>
            <a:r>
              <a:rPr lang="ru-RU" dirty="0" smtClean="0"/>
              <a:t>. </a:t>
            </a:r>
            <a:r>
              <a:rPr lang="ru-RU" dirty="0" err="1" smtClean="0"/>
              <a:t>Uning</a:t>
            </a:r>
            <a:r>
              <a:rPr lang="ru-RU" dirty="0" smtClean="0"/>
              <a:t> </a:t>
            </a:r>
            <a:r>
              <a:rPr lang="ru-RU" dirty="0" err="1" smtClean="0"/>
              <a:t>avlodlari</a:t>
            </a:r>
            <a:r>
              <a:rPr lang="ru-RU" dirty="0" smtClean="0"/>
              <a:t> </a:t>
            </a:r>
            <a:r>
              <a:rPr lang="ru-RU" dirty="0" err="1" smtClean="0"/>
              <a:t>imtiyozli</a:t>
            </a:r>
            <a:r>
              <a:rPr lang="ru-RU" dirty="0" smtClean="0"/>
              <a:t> </a:t>
            </a:r>
            <a:r>
              <a:rPr lang="ru-RU" dirty="0" err="1" smtClean="0"/>
              <a:t>tabaqa</a:t>
            </a:r>
            <a:r>
              <a:rPr lang="ru-RU" dirty="0" smtClean="0"/>
              <a:t> </a:t>
            </a:r>
            <a:r>
              <a:rPr lang="ru-RU" dirty="0" err="1" smtClean="0"/>
              <a:t>hisoblanib</a:t>
            </a:r>
            <a:r>
              <a:rPr lang="ru-RU" dirty="0" smtClean="0"/>
              <a:t>, </a:t>
            </a:r>
            <a:r>
              <a:rPr lang="ru-RU" dirty="0" err="1" smtClean="0"/>
              <a:t>har</a:t>
            </a:r>
            <a:r>
              <a:rPr lang="ru-RU" dirty="0" smtClean="0"/>
              <a:t> </a:t>
            </a:r>
            <a:r>
              <a:rPr lang="ru-RU" dirty="0" err="1" smtClean="0"/>
              <a:t>safar</a:t>
            </a:r>
            <a:r>
              <a:rPr lang="ru-RU" dirty="0" smtClean="0"/>
              <a:t> </a:t>
            </a:r>
            <a:r>
              <a:rPr lang="ru-RU" dirty="0" err="1" smtClean="0"/>
              <a:t>Parfiyaning</a:t>
            </a:r>
            <a:r>
              <a:rPr lang="ru-RU" dirty="0" smtClean="0"/>
              <a:t> </a:t>
            </a:r>
            <a:r>
              <a:rPr lang="ru-RU" dirty="0" err="1" smtClean="0"/>
              <a:t>yangi</a:t>
            </a:r>
            <a:r>
              <a:rPr lang="ru-RU" dirty="0" smtClean="0"/>
              <a:t> </a:t>
            </a:r>
            <a:r>
              <a:rPr lang="ru-RU" dirty="0" err="1" smtClean="0"/>
              <a:t>podsholarini</a:t>
            </a:r>
            <a:r>
              <a:rPr lang="ru-RU" dirty="0" smtClean="0"/>
              <a:t> </a:t>
            </a:r>
            <a:r>
              <a:rPr lang="ru-RU" dirty="0" err="1" smtClean="0"/>
              <a:t>taxtga</a:t>
            </a:r>
            <a:r>
              <a:rPr lang="ru-RU" dirty="0" smtClean="0"/>
              <a:t> </a:t>
            </a:r>
            <a:r>
              <a:rPr lang="ru-RU" dirty="0" err="1" smtClean="0"/>
              <a:t>o‘tqazish</a:t>
            </a:r>
            <a:r>
              <a:rPr lang="ru-RU" dirty="0" smtClean="0"/>
              <a:t> </a:t>
            </a:r>
            <a:r>
              <a:rPr lang="ru-RU" dirty="0" err="1" smtClean="0"/>
              <a:t>marosimida</a:t>
            </a:r>
            <a:r>
              <a:rPr lang="ru-RU" dirty="0" smtClean="0"/>
              <a:t> </a:t>
            </a:r>
            <a:r>
              <a:rPr lang="ru-RU" dirty="0" err="1" smtClean="0"/>
              <a:t>toj</a:t>
            </a:r>
            <a:r>
              <a:rPr lang="ru-RU" dirty="0" smtClean="0"/>
              <a:t> </a:t>
            </a:r>
            <a:r>
              <a:rPr lang="ru-RU" dirty="0" err="1" smtClean="0"/>
              <a:t>kiydirish</a:t>
            </a:r>
            <a:r>
              <a:rPr lang="ru-RU" dirty="0" smtClean="0"/>
              <a:t> </a:t>
            </a:r>
            <a:r>
              <a:rPr lang="ru-RU" dirty="0" err="1" smtClean="0"/>
              <a:t>huquqiga</a:t>
            </a:r>
            <a:r>
              <a:rPr lang="ru-RU" dirty="0" smtClean="0"/>
              <a:t> </a:t>
            </a:r>
            <a:r>
              <a:rPr lang="ru-RU" dirty="0" err="1" smtClean="0"/>
              <a:t>ega</a:t>
            </a:r>
            <a:r>
              <a:rPr lang="ru-RU" dirty="0" smtClean="0"/>
              <a:t> </a:t>
            </a:r>
            <a:r>
              <a:rPr lang="ru-RU" dirty="0" err="1" smtClean="0"/>
              <a:t>bo‘lganlar</a:t>
            </a:r>
            <a:r>
              <a:rPr lang="ru-RU" dirty="0" smtClean="0"/>
              <a:t>. </a:t>
            </a:r>
            <a:r>
              <a:rPr lang="ru-RU" dirty="0" err="1" smtClean="0"/>
              <a:t>Shu</a:t>
            </a:r>
            <a:r>
              <a:rPr lang="ru-RU" dirty="0" smtClean="0"/>
              <a:t> </a:t>
            </a:r>
            <a:r>
              <a:rPr lang="ru-RU" dirty="0" err="1" smtClean="0"/>
              <a:t>bilan</a:t>
            </a:r>
            <a:r>
              <a:rPr lang="ru-RU" dirty="0" smtClean="0"/>
              <a:t> </a:t>
            </a:r>
            <a:r>
              <a:rPr lang="ru-RU" dirty="0" err="1" smtClean="0"/>
              <a:t>Parfiya</a:t>
            </a:r>
            <a:r>
              <a:rPr lang="ru-RU" dirty="0" smtClean="0"/>
              <a:t> </a:t>
            </a:r>
            <a:r>
              <a:rPr lang="ru-RU" dirty="0" err="1" smtClean="0"/>
              <a:t>podshosi</a:t>
            </a:r>
            <a:r>
              <a:rPr lang="ru-RU" dirty="0" smtClean="0"/>
              <a:t> </a:t>
            </a:r>
            <a:r>
              <a:rPr lang="ru-RU" dirty="0" err="1" smtClean="0"/>
              <a:t>zodagonlar</a:t>
            </a:r>
            <a:r>
              <a:rPr lang="ru-RU" dirty="0" smtClean="0"/>
              <a:t> </a:t>
            </a:r>
            <a:r>
              <a:rPr lang="ru-RU" dirty="0" err="1" smtClean="0"/>
              <a:t>qo‘lidan</a:t>
            </a:r>
            <a:r>
              <a:rPr lang="ru-RU" dirty="0" smtClean="0"/>
              <a:t> </a:t>
            </a:r>
            <a:r>
              <a:rPr lang="ru-RU" dirty="0" err="1" smtClean="0"/>
              <a:t>toj</a:t>
            </a:r>
            <a:r>
              <a:rPr lang="ru-RU" dirty="0" smtClean="0"/>
              <a:t> </a:t>
            </a:r>
            <a:r>
              <a:rPr lang="ru-RU" dirty="0" err="1" smtClean="0"/>
              <a:t>olishlari</a:t>
            </a:r>
            <a:r>
              <a:rPr lang="ru-RU" dirty="0" smtClean="0"/>
              <a:t> </a:t>
            </a:r>
            <a:r>
              <a:rPr lang="ru-RU" dirty="0" err="1" smtClean="0"/>
              <a:t>ramziy</a:t>
            </a:r>
            <a:r>
              <a:rPr lang="ru-RU" dirty="0" smtClean="0"/>
              <a:t> </a:t>
            </a:r>
            <a:r>
              <a:rPr lang="ru-RU" dirty="0" err="1" smtClean="0"/>
              <a:t>bir</a:t>
            </a:r>
            <a:r>
              <a:rPr lang="ru-RU" dirty="0" smtClean="0"/>
              <a:t> </a:t>
            </a:r>
            <a:r>
              <a:rPr lang="ru-RU" dirty="0" err="1" smtClean="0"/>
              <a:t>odatga</a:t>
            </a:r>
            <a:r>
              <a:rPr lang="ru-RU" dirty="0" smtClean="0"/>
              <a:t> </a:t>
            </a:r>
            <a:r>
              <a:rPr lang="ru-RU" dirty="0" err="1" smtClean="0"/>
              <a:t>aylanib</a:t>
            </a:r>
            <a:r>
              <a:rPr lang="ru-RU" dirty="0" smtClean="0"/>
              <a:t> </a:t>
            </a:r>
            <a:r>
              <a:rPr lang="ru-RU" dirty="0" err="1" smtClean="0"/>
              <a:t>qolgan</a:t>
            </a:r>
            <a:r>
              <a:rPr lang="ru-RU" dirty="0" smtClean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7886468"/>
      </p:ext>
    </p:extLst>
  </p:cSld>
  <p:clrMapOvr>
    <a:masterClrMapping/>
  </p:clrMapOvr>
  <p:transition spd="slow">
    <p:checker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142852"/>
            <a:ext cx="2773542" cy="261812"/>
          </a:xfrm>
        </p:spPr>
        <p:txBody>
          <a:bodyPr>
            <a:normAutofit fontScale="90000"/>
          </a:bodyPr>
          <a:lstStyle/>
          <a:p>
            <a:r>
              <a:rPr lang="en-US" sz="1400" dirty="0" smtClean="0"/>
              <a:t>DAVLATNING ICHKI VA TASHQI SIYOSATI</a:t>
            </a:r>
            <a:endParaRPr lang="ru-RU" sz="1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404664"/>
            <a:ext cx="8640960" cy="6095600"/>
          </a:xfrm>
        </p:spPr>
        <p:txBody>
          <a:bodyPr>
            <a:normAutofit/>
          </a:bodyPr>
          <a:lstStyle/>
          <a:p>
            <a:r>
              <a:rPr lang="ru-RU" sz="2800" dirty="0" err="1" smtClean="0"/>
              <a:t>Qudratli</a:t>
            </a:r>
            <a:r>
              <a:rPr lang="ru-RU" sz="2800" dirty="0" smtClean="0"/>
              <a:t> </a:t>
            </a:r>
            <a:r>
              <a:rPr lang="ru-RU" sz="2800" dirty="0" err="1" smtClean="0"/>
              <a:t>maglar</a:t>
            </a:r>
            <a:r>
              <a:rPr lang="ru-RU" sz="2800" dirty="0" smtClean="0"/>
              <a:t> </a:t>
            </a:r>
            <a:r>
              <a:rPr lang="ru-RU" sz="2800" dirty="0" err="1" smtClean="0"/>
              <a:t>uyushmasi</a:t>
            </a:r>
            <a:r>
              <a:rPr lang="en-US" sz="2800" dirty="0" smtClean="0"/>
              <a:t> (</a:t>
            </a:r>
            <a:r>
              <a:rPr lang="ru-RU" sz="2800" dirty="0" err="1" smtClean="0"/>
              <a:t>kohinlar</a:t>
            </a:r>
            <a:r>
              <a:rPr lang="ru-RU" sz="2800" dirty="0" smtClean="0"/>
              <a:t> </a:t>
            </a:r>
            <a:r>
              <a:rPr lang="ru-RU" sz="2800" dirty="0" err="1" smtClean="0"/>
              <a:t>kengashi</a:t>
            </a:r>
            <a:r>
              <a:rPr lang="en-US" sz="2800" dirty="0" smtClean="0"/>
              <a:t>) </a:t>
            </a:r>
            <a:r>
              <a:rPr lang="ru-RU" sz="2800" dirty="0" err="1" smtClean="0"/>
              <a:t>bilan</a:t>
            </a:r>
            <a:r>
              <a:rPr lang="ru-RU" sz="2800" dirty="0" smtClean="0"/>
              <a:t> </a:t>
            </a:r>
            <a:r>
              <a:rPr lang="ru-RU" sz="2800" dirty="0" err="1" smtClean="0"/>
              <a:t>zardushtiylik</a:t>
            </a:r>
            <a:r>
              <a:rPr lang="ru-RU" sz="2800" dirty="0" smtClean="0"/>
              <a:t> </a:t>
            </a:r>
            <a:r>
              <a:rPr lang="ru-RU" sz="2800" dirty="0" err="1" smtClean="0"/>
              <a:t>dini</a:t>
            </a:r>
            <a:r>
              <a:rPr lang="ru-RU" sz="2800" dirty="0" smtClean="0"/>
              <a:t> </a:t>
            </a:r>
            <a:r>
              <a:rPr lang="ru-RU" sz="2800" dirty="0" err="1" smtClean="0"/>
              <a:t>bu</a:t>
            </a:r>
            <a:r>
              <a:rPr lang="ru-RU" sz="2800" dirty="0" smtClean="0"/>
              <a:t> </a:t>
            </a:r>
            <a:r>
              <a:rPr lang="ru-RU" sz="2800" dirty="0" err="1" smtClean="0"/>
              <a:t>yerda</a:t>
            </a:r>
            <a:r>
              <a:rPr lang="ru-RU" sz="2800" dirty="0" smtClean="0"/>
              <a:t> </a:t>
            </a:r>
            <a:r>
              <a:rPr lang="ru-RU" sz="2800" dirty="0" err="1" smtClean="0"/>
              <a:t>katta</a:t>
            </a:r>
            <a:r>
              <a:rPr lang="ru-RU" sz="2800" dirty="0" smtClean="0"/>
              <a:t> </a:t>
            </a:r>
            <a:r>
              <a:rPr lang="ru-RU" sz="2800" dirty="0" err="1" smtClean="0"/>
              <a:t>rol</a:t>
            </a:r>
            <a:r>
              <a:rPr lang="ru-RU" sz="2800" dirty="0" smtClean="0"/>
              <a:t> </a:t>
            </a:r>
            <a:r>
              <a:rPr lang="ru-RU" sz="2800" dirty="0" err="1" smtClean="0"/>
              <a:t>o‘ynagan</a:t>
            </a:r>
            <a:r>
              <a:rPr lang="en-US" sz="2800" dirty="0" smtClean="0"/>
              <a:t>. </a:t>
            </a:r>
            <a:r>
              <a:rPr lang="ru-RU" sz="2800" dirty="0" err="1" smtClean="0"/>
              <a:t>Maglar</a:t>
            </a:r>
            <a:r>
              <a:rPr lang="ru-RU" sz="2800" dirty="0" smtClean="0"/>
              <a:t> </a:t>
            </a:r>
            <a:r>
              <a:rPr lang="ru-RU" sz="2800" dirty="0" err="1" smtClean="0"/>
              <a:t>ta’sirchan</a:t>
            </a:r>
            <a:r>
              <a:rPr lang="ru-RU" sz="2800" dirty="0" smtClean="0"/>
              <a:t>, </a:t>
            </a:r>
            <a:r>
              <a:rPr lang="ru-RU" sz="2800" dirty="0" err="1" smtClean="0"/>
              <a:t>mustahkam</a:t>
            </a:r>
            <a:r>
              <a:rPr lang="ru-RU" sz="2800" dirty="0" smtClean="0"/>
              <a:t> </a:t>
            </a:r>
            <a:r>
              <a:rPr lang="ru-RU" sz="2800" dirty="0" err="1" smtClean="0"/>
              <a:t>jipslashgan</a:t>
            </a:r>
            <a:r>
              <a:rPr lang="ru-RU" sz="2800" dirty="0" smtClean="0"/>
              <a:t>, </a:t>
            </a:r>
            <a:r>
              <a:rPr lang="ru-RU" sz="2800" dirty="0" err="1" smtClean="0"/>
              <a:t>yopiq</a:t>
            </a:r>
            <a:r>
              <a:rPr lang="ru-RU" sz="2800" dirty="0" smtClean="0"/>
              <a:t> </a:t>
            </a:r>
            <a:r>
              <a:rPr lang="ru-RU" sz="2800" dirty="0" err="1" smtClean="0"/>
              <a:t>toifa</a:t>
            </a:r>
            <a:r>
              <a:rPr lang="ru-RU" sz="2800" dirty="0" smtClean="0"/>
              <a:t> (</a:t>
            </a:r>
            <a:r>
              <a:rPr lang="ru-RU" sz="2800" dirty="0" err="1" smtClean="0"/>
              <a:t>kasta</a:t>
            </a:r>
            <a:r>
              <a:rPr lang="ru-RU" sz="2800" dirty="0" smtClean="0"/>
              <a:t>) </a:t>
            </a:r>
            <a:r>
              <a:rPr lang="ru-RU" sz="2800" dirty="0" err="1" smtClean="0"/>
              <a:t>bo‘lib</a:t>
            </a:r>
            <a:r>
              <a:rPr lang="ru-RU" sz="2800" dirty="0" smtClean="0"/>
              <a:t>, </a:t>
            </a:r>
            <a:r>
              <a:rPr lang="ru-RU" sz="2800" dirty="0" err="1" smtClean="0"/>
              <a:t>uning</a:t>
            </a:r>
            <a:r>
              <a:rPr lang="ru-RU" sz="2800" dirty="0" smtClean="0"/>
              <a:t> </a:t>
            </a:r>
            <a:r>
              <a:rPr lang="ru-RU" sz="2800" dirty="0" err="1" smtClean="0"/>
              <a:t>boshliqlari</a:t>
            </a:r>
            <a:r>
              <a:rPr lang="ru-RU" sz="2800" dirty="0" smtClean="0"/>
              <a:t> </a:t>
            </a:r>
            <a:r>
              <a:rPr lang="ru-RU" sz="2800" dirty="0" err="1" smtClean="0"/>
              <a:t>ko‘pincha</a:t>
            </a:r>
            <a:r>
              <a:rPr lang="ru-RU" sz="2800" dirty="0" smtClean="0"/>
              <a:t> </a:t>
            </a:r>
            <a:r>
              <a:rPr lang="ru-RU" sz="2800" dirty="0" err="1" smtClean="0"/>
              <a:t>hind</a:t>
            </a:r>
            <a:r>
              <a:rPr lang="ru-RU" sz="2800" dirty="0" smtClean="0"/>
              <a:t> </a:t>
            </a:r>
            <a:r>
              <a:rPr lang="ru-RU" sz="2800" dirty="0" err="1" smtClean="0"/>
              <a:t>qabilalaridan</a:t>
            </a:r>
            <a:r>
              <a:rPr lang="ru-RU" sz="2800" dirty="0" smtClean="0"/>
              <a:t> </a:t>
            </a:r>
            <a:r>
              <a:rPr lang="ru-RU" sz="2800" dirty="0" err="1" smtClean="0"/>
              <a:t>yollangan</a:t>
            </a:r>
            <a:r>
              <a:rPr lang="ru-RU" sz="2800" dirty="0" smtClean="0"/>
              <a:t>. </a:t>
            </a:r>
          </a:p>
          <a:p>
            <a:r>
              <a:rPr lang="ru-RU" sz="2800" dirty="0" err="1" smtClean="0"/>
              <a:t>Milodiy</a:t>
            </a:r>
            <a:r>
              <a:rPr lang="ru-RU" sz="2800" dirty="0" smtClean="0"/>
              <a:t> </a:t>
            </a:r>
            <a:r>
              <a:rPr lang="en-US" sz="2800" dirty="0" smtClean="0"/>
              <a:t>II </a:t>
            </a:r>
            <a:r>
              <a:rPr lang="ru-RU" sz="2800" dirty="0" err="1" smtClean="0"/>
              <a:t>asrning</a:t>
            </a:r>
            <a:r>
              <a:rPr lang="ru-RU" sz="2800" dirty="0" smtClean="0"/>
              <a:t> </a:t>
            </a:r>
            <a:r>
              <a:rPr lang="ru-RU" sz="2800" dirty="0" err="1" smtClean="0"/>
              <a:t>oxiri</a:t>
            </a:r>
            <a:r>
              <a:rPr lang="en-US" sz="2800" dirty="0" smtClean="0"/>
              <a:t> - III </a:t>
            </a:r>
            <a:r>
              <a:rPr lang="ru-RU" sz="2800" dirty="0" err="1" smtClean="0"/>
              <a:t>asr</a:t>
            </a:r>
            <a:r>
              <a:rPr lang="ru-RU" sz="2800" dirty="0" smtClean="0"/>
              <a:t> </a:t>
            </a:r>
            <a:r>
              <a:rPr lang="ru-RU" sz="2800" dirty="0" err="1" smtClean="0"/>
              <a:t>boshlarida</a:t>
            </a:r>
            <a:r>
              <a:rPr lang="ru-RU" sz="2800" dirty="0" smtClean="0"/>
              <a:t> </a:t>
            </a:r>
            <a:r>
              <a:rPr lang="ru-RU" sz="2800" dirty="0" err="1" smtClean="0"/>
              <a:t>Markaziy</a:t>
            </a:r>
            <a:r>
              <a:rPr lang="ru-RU" sz="2800" dirty="0" smtClean="0"/>
              <a:t> </a:t>
            </a:r>
            <a:r>
              <a:rPr lang="ru-RU" sz="2800" dirty="0" err="1" smtClean="0"/>
              <a:t>Osiyo</a:t>
            </a:r>
            <a:r>
              <a:rPr lang="ru-RU" sz="2800" dirty="0" smtClean="0"/>
              <a:t> </a:t>
            </a:r>
            <a:r>
              <a:rPr lang="ru-RU" sz="2800" dirty="0" err="1" smtClean="0"/>
              <a:t>chuqur</a:t>
            </a:r>
            <a:r>
              <a:rPr lang="ru-RU" sz="2800" dirty="0" smtClean="0"/>
              <a:t> </a:t>
            </a:r>
            <a:r>
              <a:rPr lang="ru-RU" sz="2800" dirty="0" err="1" smtClean="0"/>
              <a:t>siyosiy</a:t>
            </a:r>
            <a:r>
              <a:rPr lang="ru-RU" sz="2800" dirty="0" smtClean="0"/>
              <a:t> </a:t>
            </a:r>
            <a:r>
              <a:rPr lang="ru-RU" sz="2800" dirty="0" err="1" smtClean="0"/>
              <a:t>zilzilalar</a:t>
            </a:r>
            <a:r>
              <a:rPr lang="ru-RU" sz="2800" dirty="0" smtClean="0"/>
              <a:t> </a:t>
            </a:r>
            <a:r>
              <a:rPr lang="ru-RU" sz="2800" dirty="0" err="1" smtClean="0"/>
              <a:t>davrini</a:t>
            </a:r>
            <a:r>
              <a:rPr lang="ru-RU" sz="2800" dirty="0" smtClean="0"/>
              <a:t> </a:t>
            </a:r>
            <a:r>
              <a:rPr lang="ru-RU" sz="2800" dirty="0" err="1" smtClean="0"/>
              <a:t>boshdan</a:t>
            </a:r>
            <a:r>
              <a:rPr lang="ru-RU" sz="2800" dirty="0" smtClean="0"/>
              <a:t> </a:t>
            </a:r>
            <a:r>
              <a:rPr lang="ru-RU" sz="2800" dirty="0" err="1" smtClean="0"/>
              <a:t>kechiradi</a:t>
            </a:r>
            <a:r>
              <a:rPr lang="en-US" sz="2800" dirty="0" smtClean="0"/>
              <a:t>. </a:t>
            </a:r>
            <a:r>
              <a:rPr lang="ru-RU" sz="2800" dirty="0" err="1" smtClean="0"/>
              <a:t>Parfiya</a:t>
            </a:r>
            <a:r>
              <a:rPr lang="ru-RU" sz="2800" dirty="0" smtClean="0"/>
              <a:t> </a:t>
            </a:r>
            <a:r>
              <a:rPr lang="ru-RU" sz="2800" dirty="0" err="1" smtClean="0"/>
              <a:t>davlati</a:t>
            </a:r>
            <a:r>
              <a:rPr lang="ru-RU" sz="2800" dirty="0" smtClean="0"/>
              <a:t> </a:t>
            </a:r>
            <a:r>
              <a:rPr lang="ru-RU" sz="2800" dirty="0" err="1" smtClean="0"/>
              <a:t>milodiy</a:t>
            </a:r>
            <a:r>
              <a:rPr lang="ru-RU" sz="2800" dirty="0" smtClean="0"/>
              <a:t> III </a:t>
            </a:r>
            <a:r>
              <a:rPr lang="ru-RU" sz="2800" dirty="0" err="1" smtClean="0"/>
              <a:t>asr</a:t>
            </a:r>
            <a:r>
              <a:rPr lang="ru-RU" sz="2800" dirty="0" smtClean="0"/>
              <a:t> </a:t>
            </a:r>
            <a:r>
              <a:rPr lang="ru-RU" sz="2800" dirty="0" err="1" smtClean="0"/>
              <a:t>boshlarida</a:t>
            </a:r>
            <a:r>
              <a:rPr lang="ru-RU" sz="2800" dirty="0" smtClean="0"/>
              <a:t> </a:t>
            </a:r>
            <a:r>
              <a:rPr lang="ru-RU" sz="2800" dirty="0" err="1" smtClean="0"/>
              <a:t>inqirozga</a:t>
            </a:r>
            <a:r>
              <a:rPr lang="ru-RU" sz="2800" dirty="0" smtClean="0"/>
              <a:t> </a:t>
            </a:r>
            <a:r>
              <a:rPr lang="ru-RU" sz="2800" dirty="0" err="1" smtClean="0"/>
              <a:t>yuz</a:t>
            </a:r>
            <a:r>
              <a:rPr lang="ru-RU" sz="2800" dirty="0" smtClean="0"/>
              <a:t> </a:t>
            </a:r>
            <a:r>
              <a:rPr lang="ru-RU" sz="2800" dirty="0" err="1" smtClean="0"/>
              <a:t>tutadi</a:t>
            </a:r>
            <a:r>
              <a:rPr lang="ru-RU" sz="2800" dirty="0" smtClean="0"/>
              <a:t>. </a:t>
            </a:r>
          </a:p>
          <a:p>
            <a:r>
              <a:rPr lang="ru-RU" sz="2800" dirty="0" err="1" smtClean="0"/>
              <a:t>G‘arbda</a:t>
            </a:r>
            <a:r>
              <a:rPr lang="ru-RU" sz="2800" dirty="0" smtClean="0"/>
              <a:t> </a:t>
            </a:r>
            <a:r>
              <a:rPr lang="ru-RU" sz="2800" dirty="0" err="1" smtClean="0"/>
              <a:t>Troya</a:t>
            </a:r>
            <a:r>
              <a:rPr lang="ru-RU" sz="2800" dirty="0" smtClean="0"/>
              <a:t> </a:t>
            </a:r>
            <a:r>
              <a:rPr lang="ru-RU" sz="2800" dirty="0" err="1" smtClean="0"/>
              <a:t>hamda</a:t>
            </a:r>
            <a:r>
              <a:rPr lang="ru-RU" sz="2800" dirty="0" smtClean="0"/>
              <a:t> </a:t>
            </a:r>
            <a:r>
              <a:rPr lang="ru-RU" sz="2800" dirty="0" err="1" smtClean="0"/>
              <a:t>vorislari</a:t>
            </a:r>
            <a:r>
              <a:rPr lang="ru-RU" sz="2800" dirty="0" smtClean="0"/>
              <a:t> </a:t>
            </a:r>
            <a:r>
              <a:rPr lang="ru-RU" sz="2800" dirty="0" err="1" smtClean="0"/>
              <a:t>uni</a:t>
            </a:r>
            <a:r>
              <a:rPr lang="ru-RU" sz="2800" dirty="0" smtClean="0"/>
              <a:t> </a:t>
            </a:r>
            <a:r>
              <a:rPr lang="en-US" sz="2800" dirty="0" smtClean="0"/>
              <a:t>barb</a:t>
            </a:r>
            <a:r>
              <a:rPr lang="ru-RU" sz="2800" dirty="0" err="1" smtClean="0"/>
              <a:t>ot</a:t>
            </a:r>
            <a:r>
              <a:rPr lang="ru-RU" sz="2800" dirty="0" smtClean="0"/>
              <a:t> </a:t>
            </a:r>
            <a:r>
              <a:rPr lang="ru-RU" sz="2800" dirty="0" err="1" smtClean="0"/>
              <a:t>qiladilar</a:t>
            </a:r>
            <a:r>
              <a:rPr lang="ru-RU" sz="2800" dirty="0" smtClean="0"/>
              <a:t>. </a:t>
            </a:r>
            <a:r>
              <a:rPr lang="ru-RU" sz="2800" dirty="0" err="1" smtClean="0"/>
              <a:t>Parfiyaning</a:t>
            </a:r>
            <a:r>
              <a:rPr lang="ru-RU" sz="2800" dirty="0" smtClean="0"/>
              <a:t> </a:t>
            </a:r>
            <a:r>
              <a:rPr lang="ru-RU" sz="2800" dirty="0" err="1" smtClean="0"/>
              <a:t>poytaxti</a:t>
            </a:r>
            <a:r>
              <a:rPr lang="ru-RU" sz="2800" dirty="0" smtClean="0"/>
              <a:t> </a:t>
            </a:r>
            <a:r>
              <a:rPr lang="ru-RU" sz="2800" dirty="0" err="1" smtClean="0"/>
              <a:t>Ktezifon</a:t>
            </a:r>
            <a:r>
              <a:rPr lang="ru-RU" sz="2800" dirty="0" smtClean="0"/>
              <a:t> </a:t>
            </a:r>
            <a:r>
              <a:rPr lang="ru-RU" sz="2800" dirty="0" err="1" smtClean="0"/>
              <a:t>rimliklar</a:t>
            </a:r>
            <a:r>
              <a:rPr lang="ru-RU" sz="2800" dirty="0" smtClean="0"/>
              <a:t> </a:t>
            </a:r>
            <a:r>
              <a:rPr lang="ru-RU" sz="2800" dirty="0" err="1" smtClean="0"/>
              <a:t>tomonidan</a:t>
            </a:r>
            <a:r>
              <a:rPr lang="ru-RU" sz="2800" dirty="0" smtClean="0"/>
              <a:t> </a:t>
            </a:r>
            <a:r>
              <a:rPr lang="ru-RU" sz="2800" dirty="0" err="1" smtClean="0"/>
              <a:t>bosib</a:t>
            </a:r>
            <a:r>
              <a:rPr lang="ru-RU" sz="2800" dirty="0" smtClean="0"/>
              <a:t> </a:t>
            </a:r>
            <a:r>
              <a:rPr lang="ru-RU" sz="2800" dirty="0" err="1" smtClean="0"/>
              <a:t>olinadi</a:t>
            </a:r>
            <a:r>
              <a:rPr lang="ru-RU" sz="2800" dirty="0" smtClean="0"/>
              <a:t>. </a:t>
            </a:r>
            <a:r>
              <a:rPr lang="ru-RU" sz="2800" dirty="0" err="1" smtClean="0"/>
              <a:t>Uning</a:t>
            </a:r>
            <a:r>
              <a:rPr lang="ru-RU" sz="2800" dirty="0" smtClean="0"/>
              <a:t> </a:t>
            </a:r>
            <a:r>
              <a:rPr lang="ru-RU" sz="2800" dirty="0" err="1" smtClean="0"/>
              <a:t>sharqiy</a:t>
            </a:r>
            <a:r>
              <a:rPr lang="ru-RU" sz="2800" dirty="0" smtClean="0"/>
              <a:t> </a:t>
            </a:r>
            <a:r>
              <a:rPr lang="ru-RU" sz="2800" dirty="0" err="1" smtClean="0"/>
              <a:t>viloyatlaridagi</a:t>
            </a:r>
            <a:r>
              <a:rPr lang="ru-RU" sz="2800" dirty="0" smtClean="0"/>
              <a:t> </a:t>
            </a:r>
            <a:r>
              <a:rPr lang="ru-RU" sz="2800" dirty="0" err="1" smtClean="0"/>
              <a:t>Girkaniya</a:t>
            </a:r>
            <a:r>
              <a:rPr lang="ru-RU" sz="2800" dirty="0" smtClean="0"/>
              <a:t>, </a:t>
            </a:r>
            <a:r>
              <a:rPr lang="ru-RU" sz="2800" dirty="0" err="1" smtClean="0"/>
              <a:t>Ariya</a:t>
            </a:r>
            <a:r>
              <a:rPr lang="ru-RU" sz="2800" dirty="0" smtClean="0"/>
              <a:t> </a:t>
            </a:r>
            <a:r>
              <a:rPr lang="ru-RU" sz="2800" dirty="0" err="1" smtClean="0"/>
              <a:t>mustaqil</a:t>
            </a:r>
            <a:r>
              <a:rPr lang="ru-RU" sz="2800" dirty="0" smtClean="0"/>
              <a:t> </a:t>
            </a:r>
            <a:r>
              <a:rPr lang="ru-RU" sz="2800" dirty="0" err="1" smtClean="0"/>
              <a:t>bo‘lib</a:t>
            </a:r>
            <a:r>
              <a:rPr lang="ru-RU" sz="2800" dirty="0" smtClean="0"/>
              <a:t>, </a:t>
            </a:r>
            <a:r>
              <a:rPr lang="ru-RU" sz="2800" dirty="0" err="1" smtClean="0"/>
              <a:t>Rim</a:t>
            </a:r>
            <a:r>
              <a:rPr lang="ru-RU" sz="2800" dirty="0" smtClean="0"/>
              <a:t> </a:t>
            </a:r>
            <a:r>
              <a:rPr lang="ru-RU" sz="2800" dirty="0" err="1" smtClean="0"/>
              <a:t>bilan</a:t>
            </a:r>
            <a:r>
              <a:rPr lang="ru-RU" sz="2800" dirty="0" smtClean="0"/>
              <a:t> </a:t>
            </a:r>
            <a:r>
              <a:rPr lang="ru-RU" sz="2800" dirty="0" err="1" smtClean="0"/>
              <a:t>Parfiyaga</a:t>
            </a:r>
            <a:r>
              <a:rPr lang="ru-RU" sz="2800" dirty="0" smtClean="0"/>
              <a:t> </a:t>
            </a:r>
            <a:r>
              <a:rPr lang="ru-RU" sz="2800" dirty="0" err="1" smtClean="0"/>
              <a:t>qarshi</a:t>
            </a:r>
            <a:r>
              <a:rPr lang="ru-RU" sz="2800" dirty="0" smtClean="0"/>
              <a:t> </a:t>
            </a:r>
            <a:r>
              <a:rPr lang="ru-RU" sz="2800" dirty="0" err="1" smtClean="0"/>
              <a:t>muzokaralar</a:t>
            </a:r>
            <a:r>
              <a:rPr lang="ru-RU" sz="2800" dirty="0" smtClean="0"/>
              <a:t> </a:t>
            </a:r>
            <a:r>
              <a:rPr lang="ru-RU" sz="2800" dirty="0" err="1" smtClean="0"/>
              <a:t>olib</a:t>
            </a:r>
            <a:r>
              <a:rPr lang="ru-RU" sz="2800" dirty="0" smtClean="0"/>
              <a:t> </a:t>
            </a:r>
            <a:r>
              <a:rPr lang="ru-RU" sz="2800" dirty="0" err="1" smtClean="0"/>
              <a:t>boradi</a:t>
            </a:r>
            <a:r>
              <a:rPr lang="ru-RU" sz="2800" dirty="0" smtClean="0"/>
              <a:t>. 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7218986"/>
      </p:ext>
    </p:extLst>
  </p:cSld>
  <p:clrMapOvr>
    <a:masterClrMapping/>
  </p:clrMapOvr>
  <p:transition spd="slow">
    <p:check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Объект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 algn="just">
              <a:buFont typeface="Wingdings 2" panose="05020102010507070707" pitchFamily="18" charset="2"/>
              <a:buNone/>
              <a:defRPr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Iskandarning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safdoshlaridan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biri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Salavk</a:t>
            </a:r>
            <a:r>
              <a:rPr lang="en-US" sz="3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321-yilda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satraplar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o’rtasidagi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shartnomaga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ko’ra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Bobilni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egalladi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. Ammo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diadoxlar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o’rtasida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kurash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natijasida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Eron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O’rta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Osiyo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satrapliklari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ustidan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nazorat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o’rnatgan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Aleksandrning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boshqa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bir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lashkarboshisi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Antigon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315-yilda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latin typeface="Times New Roman" pitchFamily="18" charset="0"/>
                <a:cs typeface="Times New Roman" pitchFamily="18" charset="0"/>
              </a:rPr>
              <a:t>Salavkadan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Bobilni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tortib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solidFill>
                  <a:schemeClr val="accent6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oldi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b="1" dirty="0" err="1" smtClean="0">
                <a:latin typeface="Times New Roman" pitchFamily="18" charset="0"/>
                <a:cs typeface="Times New Roman" pitchFamily="18" charset="0"/>
              </a:rPr>
              <a:t>Antigon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boshqa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satraplar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o’rtasidagi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kuchayib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ketgan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raqobatdan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foydalangan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Salavka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Misr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hukmdori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Ptolemey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yordami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bilan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312-yilda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Bobilda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o’z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hokimiyatini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tikladi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Aynan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shu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yildan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boshlab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Salavka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sulolasining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0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avv</a:t>
            </a:r>
            <a:r>
              <a:rPr lang="en-US" sz="30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64-yilgacha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hukmronligi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err="1" smtClean="0">
                <a:latin typeface="Times New Roman" pitchFamily="18" charset="0"/>
                <a:cs typeface="Times New Roman" pitchFamily="18" charset="0"/>
              </a:rPr>
              <a:t>boshlandi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3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844" y="142852"/>
            <a:ext cx="4214842" cy="261812"/>
          </a:xfrm>
        </p:spPr>
        <p:txBody>
          <a:bodyPr>
            <a:normAutofit fontScale="90000"/>
          </a:bodyPr>
          <a:lstStyle/>
          <a:p>
            <a:r>
              <a:rPr lang="en-US" sz="1400" dirty="0" smtClean="0"/>
              <a:t>. </a:t>
            </a:r>
            <a:r>
              <a:rPr lang="en-US" sz="1400" dirty="0" err="1" smtClean="0"/>
              <a:t>Ijtimoiy–iqtisodiy</a:t>
            </a:r>
            <a:r>
              <a:rPr lang="en-US" sz="1400" dirty="0" smtClean="0"/>
              <a:t> </a:t>
            </a:r>
            <a:r>
              <a:rPr lang="en-US" sz="1400" dirty="0" err="1" smtClean="0"/>
              <a:t>munosabatlar</a:t>
            </a:r>
            <a:r>
              <a:rPr lang="en-US" sz="1400" dirty="0" smtClean="0"/>
              <a:t>.</a:t>
            </a:r>
            <a:endParaRPr lang="ru-RU" sz="1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404664"/>
            <a:ext cx="8543956" cy="6167608"/>
          </a:xfrm>
        </p:spPr>
        <p:txBody>
          <a:bodyPr>
            <a:noAutofit/>
          </a:bodyPr>
          <a:lstStyle/>
          <a:p>
            <a:r>
              <a:rPr lang="ru-RU" sz="2200" dirty="0" err="1" smtClean="0"/>
              <a:t>Nihoyat</a:t>
            </a:r>
            <a:r>
              <a:rPr lang="en-US" sz="2200" dirty="0" smtClean="0"/>
              <a:t>, 226 </a:t>
            </a:r>
            <a:r>
              <a:rPr lang="ru-RU" sz="2200" dirty="0" err="1" smtClean="0"/>
              <a:t>yilda</a:t>
            </a:r>
            <a:r>
              <a:rPr lang="ru-RU" sz="2200" dirty="0" smtClean="0"/>
              <a:t> </a:t>
            </a:r>
            <a:r>
              <a:rPr lang="ru-RU" sz="2200" dirty="0" err="1" smtClean="0"/>
              <a:t>Ardasher</a:t>
            </a:r>
            <a:r>
              <a:rPr lang="ru-RU" sz="2200" dirty="0" smtClean="0"/>
              <a:t> </a:t>
            </a:r>
            <a:r>
              <a:rPr lang="ru-RU" sz="2200" dirty="0" err="1" smtClean="0"/>
              <a:t>Papek</a:t>
            </a:r>
            <a:r>
              <a:rPr lang="ru-RU" sz="2200" dirty="0" smtClean="0"/>
              <a:t> </a:t>
            </a:r>
            <a:r>
              <a:rPr lang="ru-RU" sz="2200" dirty="0" err="1" smtClean="0"/>
              <a:t>so‘nggi</a:t>
            </a:r>
            <a:r>
              <a:rPr lang="ru-RU" sz="2200" dirty="0" smtClean="0"/>
              <a:t> </a:t>
            </a:r>
            <a:r>
              <a:rPr lang="ru-RU" sz="2200" dirty="0" err="1" smtClean="0"/>
              <a:t>Parfiya</a:t>
            </a:r>
            <a:r>
              <a:rPr lang="ru-RU" sz="2200" dirty="0" smtClean="0"/>
              <a:t> </a:t>
            </a:r>
            <a:r>
              <a:rPr lang="ru-RU" sz="2200" dirty="0" err="1" smtClean="0"/>
              <a:t>podshosi</a:t>
            </a:r>
            <a:r>
              <a:rPr lang="ru-RU" sz="2200" dirty="0" smtClean="0"/>
              <a:t> </a:t>
            </a:r>
            <a:r>
              <a:rPr lang="ru-RU" sz="2200" dirty="0" err="1" smtClean="0"/>
              <a:t>Artabon</a:t>
            </a:r>
            <a:r>
              <a:rPr lang="en-US" sz="2200" dirty="0" smtClean="0"/>
              <a:t> IV </a:t>
            </a:r>
            <a:r>
              <a:rPr lang="ru-RU" sz="2200" dirty="0" err="1" smtClean="0"/>
              <a:t>ni</a:t>
            </a:r>
            <a:r>
              <a:rPr lang="ru-RU" sz="2200" dirty="0" smtClean="0"/>
              <a:t> </a:t>
            </a:r>
            <a:r>
              <a:rPr lang="ru-RU" sz="2200" dirty="0" err="1" smtClean="0"/>
              <a:t>ag‘darishi</a:t>
            </a:r>
            <a:r>
              <a:rPr lang="ru-RU" sz="2200" dirty="0" smtClean="0"/>
              <a:t> </a:t>
            </a:r>
            <a:r>
              <a:rPr lang="ru-RU" sz="2200" dirty="0" err="1" smtClean="0"/>
              <a:t>bilan</a:t>
            </a:r>
            <a:r>
              <a:rPr lang="ru-RU" sz="2200" dirty="0" smtClean="0"/>
              <a:t> </a:t>
            </a:r>
            <a:r>
              <a:rPr lang="ru-RU" sz="2200" dirty="0" err="1" smtClean="0"/>
              <a:t>yangi</a:t>
            </a:r>
            <a:r>
              <a:rPr lang="ru-RU" sz="2200" dirty="0" smtClean="0"/>
              <a:t> </a:t>
            </a:r>
            <a:r>
              <a:rPr lang="ru-RU" sz="2200" dirty="0" err="1" smtClean="0"/>
              <a:t>forslar</a:t>
            </a:r>
            <a:r>
              <a:rPr lang="ru-RU" sz="2200" dirty="0" smtClean="0"/>
              <a:t> </a:t>
            </a:r>
            <a:r>
              <a:rPr lang="ru-RU" sz="2200" dirty="0" err="1" smtClean="0"/>
              <a:t>hokimiyati</a:t>
            </a:r>
            <a:r>
              <a:rPr lang="ru-RU" sz="2200" dirty="0" smtClean="0"/>
              <a:t> </a:t>
            </a:r>
            <a:r>
              <a:rPr lang="ru-RU" sz="2200" dirty="0" err="1" smtClean="0"/>
              <a:t>tiklanadi</a:t>
            </a:r>
            <a:r>
              <a:rPr lang="en-US" sz="2200" dirty="0" smtClean="0"/>
              <a:t>. </a:t>
            </a:r>
            <a:r>
              <a:rPr lang="ru-RU" sz="2200" dirty="0" err="1" smtClean="0"/>
              <a:t>Ularning</a:t>
            </a:r>
            <a:r>
              <a:rPr lang="ru-RU" sz="2200" dirty="0" smtClean="0"/>
              <a:t> </a:t>
            </a:r>
            <a:r>
              <a:rPr lang="ru-RU" sz="2200" dirty="0" err="1" smtClean="0"/>
              <a:t>o‘rniga</a:t>
            </a:r>
            <a:r>
              <a:rPr lang="ru-RU" sz="2200" dirty="0" smtClean="0"/>
              <a:t> </a:t>
            </a:r>
            <a:r>
              <a:rPr lang="ru-RU" sz="2200" dirty="0" err="1" smtClean="0"/>
              <a:t>qudratli</a:t>
            </a:r>
            <a:r>
              <a:rPr lang="ru-RU" sz="2200" dirty="0" smtClean="0"/>
              <a:t> </a:t>
            </a:r>
            <a:r>
              <a:rPr lang="ru-RU" sz="2200" dirty="0" err="1" smtClean="0"/>
              <a:t>Sosoniylar</a:t>
            </a:r>
            <a:r>
              <a:rPr lang="ru-RU" sz="2200" dirty="0" smtClean="0"/>
              <a:t> </a:t>
            </a:r>
            <a:r>
              <a:rPr lang="ru-RU" sz="2200" dirty="0" err="1" smtClean="0"/>
              <a:t>kelib</a:t>
            </a:r>
            <a:r>
              <a:rPr lang="ru-RU" sz="2200" dirty="0" smtClean="0"/>
              <a:t>, </a:t>
            </a:r>
            <a:r>
              <a:rPr lang="ru-RU" sz="2200" dirty="0" err="1" smtClean="0"/>
              <a:t>Markaziy</a:t>
            </a:r>
            <a:r>
              <a:rPr lang="ru-RU" sz="2200" dirty="0" smtClean="0"/>
              <a:t> </a:t>
            </a:r>
            <a:r>
              <a:rPr lang="ru-RU" sz="2200" dirty="0" err="1" smtClean="0"/>
              <a:t>Osiyoning</a:t>
            </a:r>
            <a:r>
              <a:rPr lang="ru-RU" sz="2200" dirty="0" smtClean="0"/>
              <a:t> </a:t>
            </a:r>
            <a:r>
              <a:rPr lang="ru-RU" sz="2200" dirty="0" err="1" smtClean="0"/>
              <a:t>ichkarisigacha</a:t>
            </a:r>
            <a:r>
              <a:rPr lang="ru-RU" sz="2200" dirty="0" smtClean="0"/>
              <a:t> </a:t>
            </a:r>
            <a:r>
              <a:rPr lang="ru-RU" sz="2200" dirty="0" err="1" smtClean="0"/>
              <a:t>o‘zlarining</a:t>
            </a:r>
            <a:r>
              <a:rPr lang="ru-RU" sz="2200" dirty="0" smtClean="0"/>
              <a:t> </a:t>
            </a:r>
            <a:r>
              <a:rPr lang="ru-RU" sz="2200" dirty="0" err="1" smtClean="0"/>
              <a:t>siyosiy</a:t>
            </a:r>
            <a:r>
              <a:rPr lang="ru-RU" sz="2200" dirty="0" smtClean="0"/>
              <a:t> </a:t>
            </a:r>
            <a:r>
              <a:rPr lang="ru-RU" sz="2200" dirty="0" err="1" smtClean="0"/>
              <a:t>ta’sirini</a:t>
            </a:r>
            <a:r>
              <a:rPr lang="ru-RU" sz="2200" dirty="0" smtClean="0"/>
              <a:t> </a:t>
            </a:r>
            <a:r>
              <a:rPr lang="ru-RU" sz="2200" dirty="0" err="1" smtClean="0"/>
              <a:t>yoyadilar</a:t>
            </a:r>
            <a:r>
              <a:rPr lang="ru-RU" sz="2200" dirty="0" smtClean="0"/>
              <a:t>. </a:t>
            </a:r>
            <a:r>
              <a:rPr lang="ru-RU" sz="2200" dirty="0" err="1" smtClean="0"/>
              <a:t>Markaziy</a:t>
            </a:r>
            <a:r>
              <a:rPr lang="ru-RU" sz="2200" dirty="0" smtClean="0"/>
              <a:t> </a:t>
            </a:r>
            <a:r>
              <a:rPr lang="ru-RU" sz="2200" dirty="0" err="1" smtClean="0"/>
              <a:t>Osiyoda</a:t>
            </a:r>
            <a:r>
              <a:rPr lang="ru-RU" sz="2200" dirty="0" smtClean="0"/>
              <a:t> </a:t>
            </a:r>
            <a:r>
              <a:rPr lang="ru-RU" sz="2200" dirty="0" err="1" smtClean="0"/>
              <a:t>yashagan</a:t>
            </a:r>
            <a:r>
              <a:rPr lang="ru-RU" sz="2200" dirty="0" smtClean="0"/>
              <a:t> </a:t>
            </a:r>
            <a:r>
              <a:rPr lang="ru-RU" sz="2200" dirty="0" err="1" smtClean="0"/>
              <a:t>xalqlarda</a:t>
            </a:r>
            <a:r>
              <a:rPr lang="ru-RU" sz="2200" dirty="0" smtClean="0"/>
              <a:t>, </a:t>
            </a:r>
            <a:r>
              <a:rPr lang="ru-RU" sz="2200" dirty="0" err="1" smtClean="0"/>
              <a:t>jumladan</a:t>
            </a:r>
            <a:r>
              <a:rPr lang="ru-RU" sz="2200" dirty="0" smtClean="0"/>
              <a:t>, </a:t>
            </a:r>
            <a:r>
              <a:rPr lang="ru-RU" sz="2200" dirty="0" err="1" smtClean="0"/>
              <a:t>o‘zbek</a:t>
            </a:r>
            <a:r>
              <a:rPr lang="ru-RU" sz="2200" dirty="0" smtClean="0"/>
              <a:t> </a:t>
            </a:r>
            <a:r>
              <a:rPr lang="ru-RU" sz="2200" dirty="0" err="1" smtClean="0"/>
              <a:t>xalqining</a:t>
            </a:r>
            <a:r>
              <a:rPr lang="ru-RU" sz="2200" dirty="0" smtClean="0"/>
              <a:t> </a:t>
            </a:r>
            <a:r>
              <a:rPr lang="ru-RU" sz="2200" dirty="0" err="1" smtClean="0"/>
              <a:t>qadimgi</a:t>
            </a:r>
            <a:r>
              <a:rPr lang="ru-RU" sz="2200" dirty="0" smtClean="0"/>
              <a:t> </a:t>
            </a:r>
            <a:r>
              <a:rPr lang="ru-RU" sz="2200" dirty="0" err="1" smtClean="0"/>
              <a:t>ajdodlarida</a:t>
            </a:r>
            <a:r>
              <a:rPr lang="ru-RU" sz="2200" dirty="0" smtClean="0"/>
              <a:t> </a:t>
            </a:r>
            <a:r>
              <a:rPr lang="ru-RU" sz="2200" dirty="0" err="1" smtClean="0"/>
              <a:t>urug‘doshlik</a:t>
            </a:r>
            <a:r>
              <a:rPr lang="ru-RU" sz="2200" dirty="0" smtClean="0"/>
              <a:t> </a:t>
            </a:r>
            <a:r>
              <a:rPr lang="ru-RU" sz="2200" dirty="0" err="1" smtClean="0"/>
              <a:t>tizimining</a:t>
            </a:r>
            <a:r>
              <a:rPr lang="ru-RU" sz="2200" dirty="0" smtClean="0"/>
              <a:t> </a:t>
            </a:r>
            <a:r>
              <a:rPr lang="ru-RU" sz="2200" dirty="0" err="1" smtClean="0"/>
              <a:t>yemirilishi</a:t>
            </a:r>
            <a:r>
              <a:rPr lang="ru-RU" sz="2200" dirty="0" smtClean="0"/>
              <a:t>, </a:t>
            </a:r>
            <a:r>
              <a:rPr lang="ru-RU" sz="2200" dirty="0" err="1" smtClean="0"/>
              <a:t>dag‘lat</a:t>
            </a:r>
            <a:r>
              <a:rPr lang="ru-RU" sz="2200" dirty="0" smtClean="0"/>
              <a:t> </a:t>
            </a:r>
            <a:r>
              <a:rPr lang="ru-RU" sz="2200" dirty="0" err="1" smtClean="0"/>
              <a:t>va</a:t>
            </a:r>
            <a:r>
              <a:rPr lang="ru-RU" sz="2200" dirty="0" smtClean="0"/>
              <a:t> </a:t>
            </a:r>
            <a:r>
              <a:rPr lang="ru-RU" sz="2200" dirty="0" err="1" smtClean="0"/>
              <a:t>hukuq</a:t>
            </a:r>
            <a:r>
              <a:rPr lang="ru-RU" sz="2200" dirty="0" smtClean="0"/>
              <a:t> </a:t>
            </a:r>
            <a:r>
              <a:rPr lang="ru-RU" sz="2200" dirty="0" err="1" smtClean="0"/>
              <a:t>tashkil</a:t>
            </a:r>
            <a:r>
              <a:rPr lang="ru-RU" sz="2200" dirty="0" smtClean="0"/>
              <a:t> </a:t>
            </a:r>
            <a:r>
              <a:rPr lang="ru-RU" sz="2200" dirty="0" err="1" smtClean="0"/>
              <a:t>topishining</a:t>
            </a:r>
            <a:r>
              <a:rPr lang="ru-RU" sz="2200" dirty="0" smtClean="0"/>
              <a:t> </a:t>
            </a:r>
            <a:r>
              <a:rPr lang="ru-RU" sz="2200" dirty="0" err="1" smtClean="0"/>
              <a:t>o‘ziga</a:t>
            </a:r>
            <a:r>
              <a:rPr lang="ru-RU" sz="2200" dirty="0" smtClean="0"/>
              <a:t> </a:t>
            </a:r>
            <a:r>
              <a:rPr lang="ru-RU" sz="2200" dirty="0" err="1" smtClean="0"/>
              <a:t>xos</a:t>
            </a:r>
            <a:r>
              <a:rPr lang="ru-RU" sz="2200" dirty="0" smtClean="0"/>
              <a:t> </a:t>
            </a:r>
            <a:r>
              <a:rPr lang="ru-RU" sz="2200" dirty="0" err="1" smtClean="0"/>
              <a:t>xususiyatlari</a:t>
            </a:r>
            <a:r>
              <a:rPr lang="ru-RU" sz="2200" dirty="0" smtClean="0"/>
              <a:t> </a:t>
            </a:r>
            <a:r>
              <a:rPr lang="ru-RU" sz="2200" dirty="0" err="1" smtClean="0"/>
              <a:t>mavjud</a:t>
            </a:r>
            <a:r>
              <a:rPr lang="ru-RU" sz="2200" dirty="0" smtClean="0"/>
              <a:t>. </a:t>
            </a:r>
          </a:p>
          <a:p>
            <a:r>
              <a:rPr lang="ru-RU" sz="2200" dirty="0" err="1" smtClean="0"/>
              <a:t>Bunga</a:t>
            </a:r>
            <a:r>
              <a:rPr lang="ru-RU" sz="2200" dirty="0" smtClean="0"/>
              <a:t> </a:t>
            </a:r>
            <a:r>
              <a:rPr lang="ru-RU" sz="2200" dirty="0" err="1" smtClean="0"/>
              <a:t>kuyidagilarni</a:t>
            </a:r>
            <a:r>
              <a:rPr lang="ru-RU" sz="2200" dirty="0" smtClean="0"/>
              <a:t> </a:t>
            </a:r>
            <a:r>
              <a:rPr lang="ru-RU" sz="2200" dirty="0" err="1" smtClean="0"/>
              <a:t>ko‘rsatish</a:t>
            </a:r>
            <a:r>
              <a:rPr lang="ru-RU" sz="2200" dirty="0" smtClean="0"/>
              <a:t> </a:t>
            </a:r>
            <a:r>
              <a:rPr lang="ru-RU" sz="2200" dirty="0" err="1" smtClean="0"/>
              <a:t>mumkin</a:t>
            </a:r>
            <a:r>
              <a:rPr lang="ru-RU" sz="2200" dirty="0" smtClean="0"/>
              <a:t>. </a:t>
            </a:r>
            <a:r>
              <a:rPr lang="en-US" sz="2200" dirty="0" err="1" smtClean="0"/>
              <a:t>Sh</a:t>
            </a:r>
            <a:r>
              <a:rPr lang="ru-RU" sz="2200" dirty="0" err="1" smtClean="0"/>
              <a:t>arqda</a:t>
            </a:r>
            <a:r>
              <a:rPr lang="ru-RU" sz="2200" dirty="0" smtClean="0"/>
              <a:t> </a:t>
            </a:r>
            <a:r>
              <a:rPr lang="ru-RU" sz="2200" dirty="0" err="1" smtClean="0"/>
              <a:t>boshqa</a:t>
            </a:r>
            <a:r>
              <a:rPr lang="ru-RU" sz="2200" dirty="0" smtClean="0"/>
              <a:t> </a:t>
            </a:r>
            <a:r>
              <a:rPr lang="ru-RU" sz="2200" dirty="0" err="1" smtClean="0"/>
              <a:t>joylarda</a:t>
            </a:r>
            <a:r>
              <a:rPr lang="ru-RU" sz="2200" dirty="0" smtClean="0"/>
              <a:t> </a:t>
            </a:r>
            <a:r>
              <a:rPr lang="ru-RU" sz="2200" dirty="0" err="1" smtClean="0"/>
              <a:t>bo‘lgani</a:t>
            </a:r>
            <a:r>
              <a:rPr lang="ru-RU" sz="2200" dirty="0" smtClean="0"/>
              <a:t> </a:t>
            </a:r>
            <a:r>
              <a:rPr lang="ru-RU" sz="2200" dirty="0" err="1" smtClean="0"/>
              <a:t>kabi</a:t>
            </a:r>
            <a:r>
              <a:rPr lang="ru-RU" sz="2200" dirty="0" smtClean="0"/>
              <a:t> </a:t>
            </a:r>
            <a:r>
              <a:rPr lang="ru-RU" sz="2200" dirty="0" err="1" smtClean="0"/>
              <a:t>bu</a:t>
            </a:r>
            <a:r>
              <a:rPr lang="ru-RU" sz="2200" dirty="0" smtClean="0"/>
              <a:t> </a:t>
            </a:r>
            <a:r>
              <a:rPr lang="ru-RU" sz="2200" dirty="0" err="1" smtClean="0"/>
              <a:t>yerda</a:t>
            </a:r>
            <a:r>
              <a:rPr lang="ru-RU" sz="2200" dirty="0" smtClean="0"/>
              <a:t> </a:t>
            </a:r>
            <a:r>
              <a:rPr lang="ru-RU" sz="2200" dirty="0" err="1" smtClean="0"/>
              <a:t>ham</a:t>
            </a:r>
            <a:r>
              <a:rPr lang="ru-RU" sz="2200" dirty="0" smtClean="0"/>
              <a:t> </a:t>
            </a:r>
            <a:r>
              <a:rPr lang="ru-RU" sz="2200" dirty="0" err="1" smtClean="0"/>
              <a:t>eng</a:t>
            </a:r>
            <a:r>
              <a:rPr lang="ru-RU" sz="2200" dirty="0" smtClean="0"/>
              <a:t> </a:t>
            </a:r>
            <a:r>
              <a:rPr lang="ru-RU" sz="2200" dirty="0" err="1" smtClean="0"/>
              <a:t>qadimgi</a:t>
            </a:r>
            <a:r>
              <a:rPr lang="ru-RU" sz="2200" dirty="0" smtClean="0"/>
              <a:t> </a:t>
            </a:r>
            <a:r>
              <a:rPr lang="ru-RU" sz="2200" dirty="0" err="1" smtClean="0"/>
              <a:t>davlatlar</a:t>
            </a:r>
            <a:r>
              <a:rPr lang="ru-RU" sz="2200" dirty="0" smtClean="0"/>
              <a:t> </a:t>
            </a:r>
            <a:r>
              <a:rPr lang="ru-RU" sz="2200" dirty="0" err="1" smtClean="0"/>
              <a:t>bo‘lgan</a:t>
            </a:r>
            <a:r>
              <a:rPr lang="ru-RU" sz="2200" dirty="0" smtClean="0"/>
              <a:t> </a:t>
            </a:r>
            <a:r>
              <a:rPr lang="ru-RU" sz="2200" dirty="0" err="1" smtClean="0"/>
              <a:t>Xorazm</a:t>
            </a:r>
            <a:r>
              <a:rPr lang="ru-RU" sz="2200" dirty="0" smtClean="0"/>
              <a:t>, </a:t>
            </a:r>
            <a:r>
              <a:rPr lang="ru-RU" sz="2200" dirty="0" err="1" smtClean="0"/>
              <a:t>Baqtriya</a:t>
            </a:r>
            <a:r>
              <a:rPr lang="ru-RU" sz="2200" dirty="0" smtClean="0"/>
              <a:t>, </a:t>
            </a:r>
            <a:r>
              <a:rPr lang="ru-RU" sz="2200" dirty="0" err="1" smtClean="0"/>
              <a:t>Parfiya</a:t>
            </a:r>
            <a:r>
              <a:rPr lang="ru-RU" sz="2200" dirty="0" smtClean="0"/>
              <a:t> </a:t>
            </a:r>
            <a:r>
              <a:rPr lang="ru-RU" sz="2200" dirty="0" err="1" smtClean="0"/>
              <a:t>davlatlari</a:t>
            </a:r>
            <a:r>
              <a:rPr lang="ru-RU" sz="2200" dirty="0" smtClean="0"/>
              <a:t> </a:t>
            </a:r>
            <a:r>
              <a:rPr lang="ru-RU" sz="2200" dirty="0" err="1" smtClean="0"/>
              <a:t>asosan</a:t>
            </a:r>
            <a:r>
              <a:rPr lang="ru-RU" sz="2200" dirty="0" smtClean="0"/>
              <a:t>, </a:t>
            </a:r>
            <a:r>
              <a:rPr lang="ru-RU" sz="2200" dirty="0" err="1" smtClean="0"/>
              <a:t>Amu</a:t>
            </a:r>
            <a:r>
              <a:rPr lang="ru-RU" sz="2200" dirty="0" smtClean="0"/>
              <a:t>, </a:t>
            </a:r>
            <a:r>
              <a:rPr lang="ru-RU" sz="2200" dirty="0" err="1" smtClean="0"/>
              <a:t>Sirdaryo</a:t>
            </a:r>
            <a:r>
              <a:rPr lang="ru-RU" sz="2200" dirty="0" smtClean="0"/>
              <a:t>, </a:t>
            </a:r>
            <a:r>
              <a:rPr lang="ru-RU" sz="2200" dirty="0" err="1" smtClean="0"/>
              <a:t>Zarafshon</a:t>
            </a:r>
            <a:r>
              <a:rPr lang="ru-RU" sz="2200" dirty="0" smtClean="0"/>
              <a:t> </a:t>
            </a:r>
            <a:r>
              <a:rPr lang="ru-RU" sz="2200" dirty="0" err="1" smtClean="0"/>
              <a:t>kabi</a:t>
            </a:r>
            <a:r>
              <a:rPr lang="ru-RU" sz="2200" dirty="0" smtClean="0"/>
              <a:t> </a:t>
            </a:r>
            <a:r>
              <a:rPr lang="ru-RU" sz="2200" dirty="0" err="1" smtClean="0"/>
              <a:t>sug‘orma</a:t>
            </a:r>
            <a:r>
              <a:rPr lang="ru-RU" sz="2200" dirty="0" smtClean="0"/>
              <a:t> </a:t>
            </a:r>
            <a:r>
              <a:rPr lang="ru-RU" sz="2200" dirty="0" err="1" smtClean="0"/>
              <a:t>de\qonchilik</a:t>
            </a:r>
            <a:r>
              <a:rPr lang="ru-RU" sz="2200" dirty="0" smtClean="0"/>
              <a:t> </a:t>
            </a:r>
            <a:r>
              <a:rPr lang="ru-RU" sz="2200" dirty="0" err="1" smtClean="0"/>
              <a:t>havzalarida</a:t>
            </a:r>
            <a:r>
              <a:rPr lang="ru-RU" sz="2200" dirty="0" smtClean="0"/>
              <a:t> </a:t>
            </a:r>
            <a:r>
              <a:rPr lang="ru-RU" sz="2200" dirty="0" err="1" smtClean="0"/>
              <a:t>tashkil</a:t>
            </a:r>
            <a:r>
              <a:rPr lang="ru-RU" sz="2200" dirty="0" smtClean="0"/>
              <a:t> </a:t>
            </a:r>
            <a:r>
              <a:rPr lang="ru-RU" sz="2200" dirty="0" err="1" smtClean="0"/>
              <a:t>topgan</a:t>
            </a:r>
            <a:r>
              <a:rPr lang="ru-RU" sz="2200" dirty="0" smtClean="0"/>
              <a:t>. </a:t>
            </a:r>
            <a:r>
              <a:rPr lang="ru-RU" sz="2200" dirty="0" err="1" smtClean="0"/>
              <a:t>Chunki</a:t>
            </a:r>
            <a:r>
              <a:rPr lang="ru-RU" sz="2200" dirty="0" smtClean="0"/>
              <a:t> </a:t>
            </a:r>
            <a:r>
              <a:rPr lang="ru-RU" sz="2200" dirty="0" err="1" smtClean="0"/>
              <a:t>o‘troq</a:t>
            </a:r>
            <a:r>
              <a:rPr lang="ru-RU" sz="2200" dirty="0" smtClean="0"/>
              <a:t> </a:t>
            </a:r>
            <a:r>
              <a:rPr lang="ru-RU" sz="2200" dirty="0" err="1" smtClean="0"/>
              <a:t>xalqning</a:t>
            </a:r>
            <a:r>
              <a:rPr lang="ru-RU" sz="2200" dirty="0" smtClean="0"/>
              <a:t> </a:t>
            </a:r>
            <a:r>
              <a:rPr lang="ru-RU" sz="2200" dirty="0" err="1" smtClean="0"/>
              <a:t>asosiy</a:t>
            </a:r>
            <a:r>
              <a:rPr lang="ru-RU" sz="2200" dirty="0" smtClean="0"/>
              <a:t> </a:t>
            </a:r>
            <a:r>
              <a:rPr lang="ru-RU" sz="2200" dirty="0" err="1" smtClean="0"/>
              <a:t>ishi</a:t>
            </a:r>
            <a:r>
              <a:rPr lang="ru-RU" sz="2200" dirty="0" smtClean="0"/>
              <a:t> </a:t>
            </a:r>
            <a:r>
              <a:rPr lang="ru-RU" sz="2200" dirty="0" err="1" smtClean="0"/>
              <a:t>dehqonchilik</a:t>
            </a:r>
            <a:r>
              <a:rPr lang="ru-RU" sz="2200" dirty="0" smtClean="0"/>
              <a:t> </a:t>
            </a:r>
            <a:r>
              <a:rPr lang="ru-RU" sz="2200" dirty="0" err="1" smtClean="0"/>
              <a:t>bo‘lib</a:t>
            </a:r>
            <a:r>
              <a:rPr lang="ru-RU" sz="2200" dirty="0" smtClean="0"/>
              <a:t>, </a:t>
            </a:r>
            <a:r>
              <a:rPr lang="ru-RU" sz="2200" dirty="0" err="1" smtClean="0"/>
              <a:t>bu</a:t>
            </a:r>
            <a:r>
              <a:rPr lang="ru-RU" sz="2200" dirty="0" smtClean="0"/>
              <a:t> </a:t>
            </a:r>
            <a:r>
              <a:rPr lang="ru-RU" sz="2200" dirty="0" err="1" smtClean="0"/>
              <a:t>inshootlar</a:t>
            </a:r>
            <a:r>
              <a:rPr lang="ru-RU" sz="2200" dirty="0" smtClean="0"/>
              <a:t> </a:t>
            </a:r>
            <a:r>
              <a:rPr lang="ru-RU" sz="2200" dirty="0" err="1" smtClean="0"/>
              <a:t>kurishni</a:t>
            </a:r>
            <a:r>
              <a:rPr lang="ru-RU" sz="2200" dirty="0" smtClean="0"/>
              <a:t>, </a:t>
            </a:r>
            <a:r>
              <a:rPr lang="ru-RU" sz="2200" dirty="0" err="1" smtClean="0"/>
              <a:t>sug‘orishni</a:t>
            </a:r>
            <a:r>
              <a:rPr lang="ru-RU" sz="2200" dirty="0" smtClean="0"/>
              <a:t> </a:t>
            </a:r>
            <a:r>
              <a:rPr lang="ru-RU" sz="2200" dirty="0" err="1" smtClean="0"/>
              <a:t>tashkil</a:t>
            </a:r>
            <a:r>
              <a:rPr lang="ru-RU" sz="2200" dirty="0" smtClean="0"/>
              <a:t> </a:t>
            </a:r>
            <a:r>
              <a:rPr lang="ru-RU" sz="2200" dirty="0" err="1" smtClean="0"/>
              <a:t>qilishni</a:t>
            </a:r>
            <a:r>
              <a:rPr lang="ru-RU" sz="2200" dirty="0" smtClean="0"/>
              <a:t> </a:t>
            </a:r>
            <a:r>
              <a:rPr lang="ru-RU" sz="2200" dirty="0" err="1" smtClean="0"/>
              <a:t>taqozo</a:t>
            </a:r>
            <a:r>
              <a:rPr lang="ru-RU" sz="2200" dirty="0" smtClean="0"/>
              <a:t> </a:t>
            </a:r>
            <a:r>
              <a:rPr lang="ru-RU" sz="2200" dirty="0" err="1" smtClean="0"/>
              <a:t>etar</a:t>
            </a:r>
            <a:r>
              <a:rPr lang="ru-RU" sz="2200" dirty="0" smtClean="0"/>
              <a:t> </a:t>
            </a:r>
            <a:r>
              <a:rPr lang="ru-RU" sz="2200" dirty="0" err="1" smtClean="0"/>
              <a:t>edi</a:t>
            </a:r>
            <a:r>
              <a:rPr lang="ru-RU" sz="2200" dirty="0" smtClean="0"/>
              <a:t>. </a:t>
            </a:r>
            <a:r>
              <a:rPr lang="ru-RU" sz="2200" dirty="0" err="1" smtClean="0"/>
              <a:t>Miloddan</a:t>
            </a:r>
            <a:r>
              <a:rPr lang="ru-RU" sz="2200" dirty="0" smtClean="0"/>
              <a:t> </a:t>
            </a:r>
            <a:r>
              <a:rPr lang="ru-RU" sz="2200" dirty="0" err="1" smtClean="0"/>
              <a:t>avvalgi</a:t>
            </a:r>
            <a:r>
              <a:rPr lang="ru-RU" sz="2200" dirty="0" smtClean="0"/>
              <a:t> </a:t>
            </a:r>
            <a:r>
              <a:rPr lang="ru-RU" sz="2200" dirty="0" err="1" smtClean="0"/>
              <a:t>bir</a:t>
            </a:r>
            <a:r>
              <a:rPr lang="ru-RU" sz="2200" dirty="0" smtClean="0"/>
              <a:t> </a:t>
            </a:r>
            <a:r>
              <a:rPr lang="ru-RU" sz="2200" dirty="0" err="1" smtClean="0"/>
              <a:t>minginchi</a:t>
            </a:r>
            <a:r>
              <a:rPr lang="ru-RU" sz="2200" dirty="0" smtClean="0"/>
              <a:t> </a:t>
            </a:r>
            <a:r>
              <a:rPr lang="ru-RU" sz="2200" dirty="0" err="1" smtClean="0"/>
              <a:t>yillar</a:t>
            </a:r>
            <a:r>
              <a:rPr lang="ru-RU" sz="2200" dirty="0" smtClean="0"/>
              <a:t> </a:t>
            </a:r>
            <a:r>
              <a:rPr lang="ru-RU" sz="2200" dirty="0" err="1" smtClean="0"/>
              <a:t>Markaziy</a:t>
            </a:r>
            <a:r>
              <a:rPr lang="ru-RU" sz="2200" dirty="0" smtClean="0"/>
              <a:t> </a:t>
            </a:r>
            <a:r>
              <a:rPr lang="ru-RU" sz="2200" dirty="0" err="1" smtClean="0"/>
              <a:t>Osiyo</a:t>
            </a:r>
            <a:r>
              <a:rPr lang="ru-RU" sz="2200" dirty="0" smtClean="0"/>
              <a:t> </a:t>
            </a:r>
            <a:r>
              <a:rPr lang="ru-RU" sz="2200" dirty="0" err="1" smtClean="0"/>
              <a:t>tarixidagi</a:t>
            </a:r>
            <a:r>
              <a:rPr lang="ru-RU" sz="2200" dirty="0" smtClean="0"/>
              <a:t> </a:t>
            </a:r>
            <a:r>
              <a:rPr lang="ru-RU" sz="2200" dirty="0" err="1" smtClean="0"/>
              <a:t>muhim</a:t>
            </a:r>
            <a:r>
              <a:rPr lang="ru-RU" sz="2200" dirty="0" smtClean="0"/>
              <a:t> </a:t>
            </a:r>
            <a:r>
              <a:rPr lang="ru-RU" sz="2200" dirty="0" err="1" smtClean="0"/>
              <a:t>davrlardan</a:t>
            </a:r>
            <a:r>
              <a:rPr lang="ru-RU" sz="2200" dirty="0" smtClean="0"/>
              <a:t> </a:t>
            </a:r>
            <a:r>
              <a:rPr lang="ru-RU" sz="2200" dirty="0" err="1" smtClean="0"/>
              <a:t>bo‘lib</a:t>
            </a:r>
            <a:r>
              <a:rPr lang="ru-RU" sz="2200" dirty="0" smtClean="0"/>
              <a:t>, </a:t>
            </a:r>
            <a:r>
              <a:rPr lang="ru-RU" sz="2200" dirty="0" err="1" smtClean="0"/>
              <a:t>bu</a:t>
            </a:r>
            <a:r>
              <a:rPr lang="ru-RU" sz="2200" dirty="0" smtClean="0"/>
              <a:t> </a:t>
            </a:r>
            <a:r>
              <a:rPr lang="ru-RU" sz="2200" dirty="0" err="1" smtClean="0"/>
              <a:t>yerda</a:t>
            </a:r>
            <a:r>
              <a:rPr lang="ru-RU" sz="2200" dirty="0" smtClean="0"/>
              <a:t> </a:t>
            </a:r>
            <a:r>
              <a:rPr lang="ru-RU" sz="2200" dirty="0" err="1" smtClean="0"/>
              <a:t>ishlab</a:t>
            </a:r>
            <a:r>
              <a:rPr lang="ru-RU" sz="2200" dirty="0" smtClean="0"/>
              <a:t> </a:t>
            </a:r>
            <a:r>
              <a:rPr lang="ru-RU" sz="2200" dirty="0" err="1" smtClean="0"/>
              <a:t>chiqarish</a:t>
            </a:r>
            <a:r>
              <a:rPr lang="ru-RU" sz="2200" dirty="0" smtClean="0"/>
              <a:t> </a:t>
            </a:r>
            <a:r>
              <a:rPr lang="ru-RU" sz="2200" dirty="0" err="1" smtClean="0"/>
              <a:t>kuchlarining</a:t>
            </a:r>
            <a:r>
              <a:rPr lang="ru-RU" sz="2200" dirty="0" smtClean="0"/>
              <a:t> </a:t>
            </a:r>
            <a:r>
              <a:rPr lang="ru-RU" sz="2200" dirty="0" err="1" smtClean="0"/>
              <a:t>rivojlanishi</a:t>
            </a:r>
            <a:r>
              <a:rPr lang="ru-RU" sz="2200" dirty="0" smtClean="0"/>
              <a:t>, </a:t>
            </a:r>
            <a:r>
              <a:rPr lang="ru-RU" sz="2200" dirty="0" err="1" smtClean="0"/>
              <a:t>temirdan</a:t>
            </a:r>
            <a:r>
              <a:rPr lang="ru-RU" sz="2200" dirty="0" smtClean="0"/>
              <a:t> </a:t>
            </a:r>
            <a:r>
              <a:rPr lang="ru-RU" sz="2200" dirty="0" err="1" smtClean="0"/>
              <a:t>yasalgan</a:t>
            </a:r>
            <a:r>
              <a:rPr lang="ru-RU" sz="2200" dirty="0" smtClean="0"/>
              <a:t> </a:t>
            </a:r>
            <a:r>
              <a:rPr lang="ru-RU" sz="2200" dirty="0" err="1" smtClean="0"/>
              <a:t>mehnat</a:t>
            </a:r>
            <a:r>
              <a:rPr lang="ru-RU" sz="2200" dirty="0" smtClean="0"/>
              <a:t> </a:t>
            </a:r>
            <a:r>
              <a:rPr lang="ru-RU" sz="2200" dirty="0" err="1" smtClean="0"/>
              <a:t>qurollarining</a:t>
            </a:r>
            <a:r>
              <a:rPr lang="ru-RU" sz="2200" dirty="0" smtClean="0"/>
              <a:t> </a:t>
            </a:r>
            <a:r>
              <a:rPr lang="ru-RU" sz="2200" dirty="0" err="1" smtClean="0"/>
              <a:t>yoyilishi</a:t>
            </a:r>
            <a:r>
              <a:rPr lang="ru-RU" sz="2200" dirty="0" smtClean="0"/>
              <a:t>, </a:t>
            </a:r>
            <a:r>
              <a:rPr lang="ru-RU" sz="2200" dirty="0" err="1" smtClean="0"/>
              <a:t>sug‘orish</a:t>
            </a:r>
            <a:r>
              <a:rPr lang="ru-RU" sz="2200" dirty="0" smtClean="0"/>
              <a:t> </a:t>
            </a:r>
            <a:r>
              <a:rPr lang="ru-RU" sz="2200" dirty="0" err="1" smtClean="0"/>
              <a:t>bilan</a:t>
            </a:r>
            <a:r>
              <a:rPr lang="ru-RU" sz="2200" dirty="0" smtClean="0"/>
              <a:t> </a:t>
            </a:r>
            <a:r>
              <a:rPr lang="ru-RU" sz="2200" dirty="0" err="1" smtClean="0"/>
              <a:t>bog‘liq</a:t>
            </a:r>
            <a:r>
              <a:rPr lang="ru-RU" sz="2200" dirty="0" smtClean="0"/>
              <a:t> </a:t>
            </a:r>
            <a:r>
              <a:rPr lang="ru-RU" sz="2200" dirty="0" err="1" smtClean="0"/>
              <a:t>dehqonchilikning</a:t>
            </a:r>
            <a:r>
              <a:rPr lang="ru-RU" sz="2200" dirty="0" smtClean="0"/>
              <a:t> </a:t>
            </a:r>
            <a:r>
              <a:rPr lang="ru-RU" sz="2200" dirty="0" err="1" smtClean="0"/>
              <a:t>rivojlanishi</a:t>
            </a:r>
            <a:r>
              <a:rPr lang="ru-RU" sz="2200" dirty="0" smtClean="0"/>
              <a:t>, </a:t>
            </a:r>
            <a:r>
              <a:rPr lang="ru-RU" sz="2200" dirty="0" err="1" smtClean="0"/>
              <a:t>ijtimoiy</a:t>
            </a:r>
            <a:r>
              <a:rPr lang="ru-RU" sz="2200" dirty="0" smtClean="0"/>
              <a:t> </a:t>
            </a:r>
            <a:r>
              <a:rPr lang="ru-RU" sz="2200" dirty="0" err="1" smtClean="0"/>
              <a:t>mehnat</a:t>
            </a:r>
            <a:r>
              <a:rPr lang="ru-RU" sz="2200" dirty="0" smtClean="0"/>
              <a:t> </a:t>
            </a:r>
            <a:r>
              <a:rPr lang="ru-RU" sz="2200" dirty="0" err="1" smtClean="0"/>
              <a:t>taqsimotining</a:t>
            </a:r>
            <a:r>
              <a:rPr lang="ru-RU" sz="2200" dirty="0" smtClean="0"/>
              <a:t> </a:t>
            </a:r>
            <a:r>
              <a:rPr lang="ru-RU" sz="2200" dirty="0" err="1" smtClean="0"/>
              <a:t>yuz</a:t>
            </a:r>
            <a:r>
              <a:rPr lang="ru-RU" sz="2200" dirty="0" smtClean="0"/>
              <a:t> </a:t>
            </a:r>
            <a:r>
              <a:rPr lang="ru-RU" sz="2200" dirty="0" err="1" smtClean="0"/>
              <a:t>berishi</a:t>
            </a:r>
            <a:r>
              <a:rPr lang="ru-RU" sz="2200" dirty="0" smtClean="0"/>
              <a:t> </a:t>
            </a:r>
            <a:r>
              <a:rPr lang="ru-RU" sz="2200" dirty="0" err="1" smtClean="0"/>
              <a:t>davlat</a:t>
            </a:r>
            <a:r>
              <a:rPr lang="ru-RU" sz="2200" dirty="0" smtClean="0"/>
              <a:t> </a:t>
            </a:r>
            <a:r>
              <a:rPr lang="ru-RU" sz="2200" dirty="0" err="1" smtClean="0"/>
              <a:t>vujudga</a:t>
            </a:r>
            <a:r>
              <a:rPr lang="ru-RU" sz="2200" dirty="0" smtClean="0"/>
              <a:t> </a:t>
            </a:r>
            <a:r>
              <a:rPr lang="ru-RU" sz="2200" dirty="0" err="1" smtClean="0"/>
              <a:t>kelishining</a:t>
            </a:r>
            <a:r>
              <a:rPr lang="ru-RU" sz="2200" dirty="0" smtClean="0"/>
              <a:t> </a:t>
            </a:r>
            <a:r>
              <a:rPr lang="ru-RU" sz="2200" dirty="0" err="1" smtClean="0"/>
              <a:t>hal</a:t>
            </a:r>
            <a:r>
              <a:rPr lang="ru-RU" sz="2200" dirty="0" smtClean="0"/>
              <a:t> </a:t>
            </a:r>
            <a:r>
              <a:rPr lang="ru-RU" sz="2200" dirty="0" err="1" smtClean="0"/>
              <a:t>qiluvchi</a:t>
            </a:r>
            <a:r>
              <a:rPr lang="ru-RU" sz="2200" dirty="0" smtClean="0"/>
              <a:t> </a:t>
            </a:r>
            <a:r>
              <a:rPr lang="ru-RU" sz="2200" dirty="0" err="1" smtClean="0"/>
              <a:t>omiliga</a:t>
            </a:r>
            <a:r>
              <a:rPr lang="ru-RU" sz="2200" dirty="0" smtClean="0"/>
              <a:t> </a:t>
            </a:r>
            <a:r>
              <a:rPr lang="ru-RU" sz="2200" dirty="0" err="1" smtClean="0"/>
              <a:t>aylanadi</a:t>
            </a:r>
            <a:r>
              <a:rPr lang="ru-RU" sz="2200" dirty="0" smtClean="0"/>
              <a:t>. </a:t>
            </a:r>
            <a:r>
              <a:rPr lang="ru-RU" sz="2200" dirty="0" err="1" smtClean="0"/>
              <a:t>Shu</a:t>
            </a:r>
            <a:r>
              <a:rPr lang="ru-RU" sz="2200" dirty="0" smtClean="0"/>
              <a:t> </a:t>
            </a:r>
            <a:r>
              <a:rPr lang="ru-RU" sz="2200" dirty="0" err="1" smtClean="0"/>
              <a:t>bilan</a:t>
            </a:r>
            <a:r>
              <a:rPr lang="ru-RU" sz="2200" dirty="0" smtClean="0"/>
              <a:t> </a:t>
            </a:r>
            <a:r>
              <a:rPr lang="ru-RU" sz="2200" dirty="0" err="1" smtClean="0"/>
              <a:t>birga</a:t>
            </a:r>
            <a:r>
              <a:rPr lang="ru-RU" sz="2200" dirty="0" smtClean="0"/>
              <a:t>, </a:t>
            </a:r>
            <a:r>
              <a:rPr lang="ru-RU" sz="2200" dirty="0" err="1" smtClean="0"/>
              <a:t>bu</a:t>
            </a:r>
            <a:r>
              <a:rPr lang="ru-RU" sz="2200" dirty="0" smtClean="0"/>
              <a:t> </a:t>
            </a:r>
            <a:r>
              <a:rPr lang="ru-RU" sz="2200" dirty="0" err="1" smtClean="0"/>
              <a:t>jarayonni</a:t>
            </a:r>
            <a:r>
              <a:rPr lang="ru-RU" sz="2200" dirty="0" smtClean="0"/>
              <a:t> </a:t>
            </a:r>
            <a:r>
              <a:rPr lang="ru-RU" sz="2200" dirty="0" err="1" smtClean="0"/>
              <a:t>tezlashtiruvchi</a:t>
            </a:r>
            <a:r>
              <a:rPr lang="ru-RU" sz="2200" dirty="0" smtClean="0"/>
              <a:t> </a:t>
            </a:r>
            <a:r>
              <a:rPr lang="ru-RU" sz="2200" dirty="0" err="1" smtClean="0"/>
              <a:t>omillar</a:t>
            </a:r>
            <a:r>
              <a:rPr lang="ru-RU" sz="2200" dirty="0" smtClean="0"/>
              <a:t> </a:t>
            </a:r>
            <a:r>
              <a:rPr lang="ru-RU" sz="2200" dirty="0" err="1" smtClean="0"/>
              <a:t>ham</a:t>
            </a:r>
            <a:r>
              <a:rPr lang="ru-RU" sz="2200" dirty="0" smtClean="0"/>
              <a:t> </a:t>
            </a:r>
            <a:r>
              <a:rPr lang="ru-RU" sz="2200" dirty="0" err="1" smtClean="0"/>
              <a:t>mavjud</a:t>
            </a:r>
            <a:r>
              <a:rPr lang="ru-RU" sz="2200" dirty="0" smtClean="0"/>
              <a:t>. </a:t>
            </a:r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67527508"/>
      </p:ext>
    </p:extLst>
  </p:cSld>
  <p:clrMapOvr>
    <a:masterClrMapping/>
  </p:clrMapOvr>
  <p:transition spd="slow">
    <p:checker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214290"/>
            <a:ext cx="3061574" cy="55041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 </a:t>
            </a:r>
            <a:r>
              <a:rPr lang="en-US" sz="2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Davlatning</a:t>
            </a:r>
            <a:r>
              <a:rPr lang="en-US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2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barham</a:t>
            </a:r>
            <a:r>
              <a:rPr lang="en-US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sz="2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topishi</a:t>
            </a:r>
            <a:r>
              <a:rPr lang="en-US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endParaRPr lang="ru-RU" sz="2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836712"/>
            <a:ext cx="8678198" cy="5256584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ru-RU" sz="2400" dirty="0" err="1">
                <a:solidFill>
                  <a:schemeClr val="tx1"/>
                </a:solidFill>
              </a:rPr>
              <a:t>Miloddan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avvalgi</a:t>
            </a:r>
            <a:r>
              <a:rPr lang="en-US" sz="2400" dirty="0">
                <a:solidFill>
                  <a:schemeClr val="tx1"/>
                </a:solidFill>
              </a:rPr>
              <a:t> VIII </a:t>
            </a:r>
            <a:r>
              <a:rPr lang="ru-RU" sz="2400" dirty="0" err="1">
                <a:solidFill>
                  <a:schemeClr val="tx1"/>
                </a:solidFill>
              </a:rPr>
              <a:t>asrda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Ossuriya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qo‘shinlarining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Markaziy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Osiyoga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bostirib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kelishi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urug‘doshlik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tuzumining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yemirilishi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hamda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davlat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va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huquqning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paydo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bo‘lishini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jadallashtirgan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  <a:r>
              <a:rPr lang="ru-RU" sz="2400" dirty="0" err="1">
                <a:solidFill>
                  <a:schemeClr val="tx1"/>
                </a:solidFill>
              </a:rPr>
              <a:t>Ya’ni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bosqinchilarga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zarba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berish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maqsadi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maxsus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siyosiy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tashkilotga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uyushishni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tezlashtiruvchi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omil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sifatida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xizmat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qilgan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bo‘lishi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mumkin</a:t>
            </a:r>
            <a:r>
              <a:rPr lang="ru-RU" sz="2400" dirty="0">
                <a:solidFill>
                  <a:schemeClr val="tx1"/>
                </a:solidFill>
              </a:rPr>
              <a:t>. </a:t>
            </a:r>
            <a:r>
              <a:rPr lang="ru-RU" sz="2400" dirty="0" err="1">
                <a:solidFill>
                  <a:schemeClr val="tx1"/>
                </a:solidFill>
              </a:rPr>
              <a:t>Dastlabki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vujudga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kelgan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davlatlarning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nomlari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etnik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mazmunga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ega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bo‘lmay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ko‘proq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geografik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va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hududiy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belgilarga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ega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edi</a:t>
            </a:r>
            <a:r>
              <a:rPr lang="ru-RU" sz="2400" dirty="0">
                <a:solidFill>
                  <a:schemeClr val="tx1"/>
                </a:solidFill>
              </a:rPr>
              <a:t>. </a:t>
            </a:r>
            <a:r>
              <a:rPr lang="ru-RU" sz="2400" dirty="0" err="1">
                <a:solidFill>
                  <a:schemeClr val="tx1"/>
                </a:solidFill>
              </a:rPr>
              <a:t>Qadimgi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davrda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bu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yerda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tashkil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topgan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davlatlar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o‘nlab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xalqlarning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ajdodlarini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va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davlatlarini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o‘z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tarkibida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birlashtirgan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hozirgi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O‘zbekiston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hududi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dastlab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Turon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Turkiston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arablar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davrida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Movarounnaxr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ya’ni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daryo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ortidagi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joy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keyinchalik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esa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yana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Turkiston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deb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atab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kelindi</a:t>
            </a:r>
            <a:r>
              <a:rPr lang="ru-RU" sz="2400" dirty="0">
                <a:solidFill>
                  <a:schemeClr val="tx1"/>
                </a:solidFill>
              </a:rPr>
              <a:t>. </a:t>
            </a:r>
            <a:r>
              <a:rPr lang="ru-RU" sz="2400" dirty="0" err="1">
                <a:solidFill>
                  <a:schemeClr val="tx1"/>
                </a:solidFill>
              </a:rPr>
              <a:t>Turkiston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sharqiy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shimoliy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qismlarga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shuningdek</a:t>
            </a:r>
            <a:r>
              <a:rPr lang="ru-RU" sz="2400" dirty="0">
                <a:solidFill>
                  <a:schemeClr val="tx1"/>
                </a:solidFill>
              </a:rPr>
              <a:t>, </a:t>
            </a:r>
            <a:r>
              <a:rPr lang="ru-RU" sz="2400" dirty="0" err="1">
                <a:solidFill>
                  <a:schemeClr val="tx1"/>
                </a:solidFill>
              </a:rPr>
              <a:t>Afg‘on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Turkistoni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va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Turkistonning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o‘ziga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dirty="0" err="1">
                <a:solidFill>
                  <a:schemeClr val="tx1"/>
                </a:solidFill>
              </a:rPr>
              <a:t>bo‘lingan</a:t>
            </a:r>
            <a:r>
              <a:rPr lang="ru-RU" sz="2400" dirty="0">
                <a:solidFill>
                  <a:schemeClr val="tx1"/>
                </a:solidFill>
              </a:rPr>
              <a:t>.</a:t>
            </a:r>
          </a:p>
          <a:p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163032"/>
      </p:ext>
    </p:extLst>
  </p:cSld>
  <p:clrMapOvr>
    <a:masterClrMapping/>
  </p:clrMapOvr>
  <p:transition spd="slow">
    <p:checker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6912768" cy="71267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dirty="0" smtClean="0">
                <a:ln w="18000">
                  <a:solidFill>
                    <a:sysClr val="windowText" lastClr="000000"/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PARFIYADA MADANI</a:t>
            </a:r>
            <a:r>
              <a:rPr lang="uz-Latn-UZ" b="1" dirty="0" smtClean="0">
                <a:ln w="18000">
                  <a:solidFill>
                    <a:sysClr val="windowText" lastClr="000000"/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Y </a:t>
            </a:r>
            <a:r>
              <a:rPr lang="en-US" b="1" dirty="0" smtClean="0">
                <a:ln w="18000">
                  <a:solidFill>
                    <a:sysClr val="windowText" lastClr="000000"/>
                  </a:solidFill>
                  <a:prstDash val="solid"/>
                  <a:miter lim="800000"/>
                </a:ln>
                <a:solidFill>
                  <a:sysClr val="windowText" lastClr="0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HAYOT</a:t>
            </a:r>
            <a:endParaRPr lang="ru-RU" b="1" dirty="0">
              <a:ln w="18000">
                <a:solidFill>
                  <a:sysClr val="windowText" lastClr="000000"/>
                </a:solidFill>
                <a:prstDash val="solid"/>
                <a:miter lim="800000"/>
              </a:ln>
              <a:solidFill>
                <a:sysClr val="windowText" lastClr="0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980729"/>
            <a:ext cx="8568952" cy="5144866"/>
          </a:xfrm>
        </p:spPr>
        <p:txBody>
          <a:bodyPr>
            <a:noAutofit/>
          </a:bodyPr>
          <a:lstStyle/>
          <a:p>
            <a:r>
              <a:rPr lang="en-US" sz="2300" b="1" dirty="0" err="1" smtClean="0"/>
              <a:t>Madaniyati</a:t>
            </a:r>
            <a:r>
              <a:rPr lang="uz-Latn-UZ" sz="2300" b="1" dirty="0" smtClean="0"/>
              <a:t> </a:t>
            </a:r>
            <a:r>
              <a:rPr lang="en-US" sz="2300" dirty="0" err="1" smtClean="0"/>
              <a:t>Meʼmorlik</a:t>
            </a:r>
            <a:r>
              <a:rPr lang="en-US" sz="2300" dirty="0" smtClean="0"/>
              <a:t>, </a:t>
            </a:r>
            <a:r>
              <a:rPr lang="en-US" sz="2300" dirty="0" err="1" smtClean="0"/>
              <a:t>amaliy</a:t>
            </a:r>
            <a:r>
              <a:rPr lang="en-US" sz="2300" dirty="0" smtClean="0"/>
              <a:t> </a:t>
            </a:r>
            <a:r>
              <a:rPr lang="en-US" sz="2300" dirty="0" err="1" smtClean="0"/>
              <a:t>va</a:t>
            </a:r>
            <a:r>
              <a:rPr lang="en-US" sz="2300" dirty="0" smtClean="0"/>
              <a:t> </a:t>
            </a:r>
            <a:r>
              <a:rPr lang="en-US" sz="2300" dirty="0" err="1" smtClean="0"/>
              <a:t>bezak</a:t>
            </a:r>
            <a:r>
              <a:rPr lang="en-US" sz="2300" dirty="0" smtClean="0"/>
              <a:t> </a:t>
            </a:r>
            <a:r>
              <a:rPr lang="en-US" sz="2300" dirty="0" err="1" smtClean="0"/>
              <a:t>sanʼati</a:t>
            </a:r>
            <a:r>
              <a:rPr lang="en-US" sz="2300" dirty="0" smtClean="0"/>
              <a:t> </a:t>
            </a:r>
            <a:r>
              <a:rPr lang="en-US" sz="2300" dirty="0" err="1" smtClean="0"/>
              <a:t>dastlab</a:t>
            </a:r>
            <a:r>
              <a:rPr lang="en-US" sz="2300" dirty="0" smtClean="0"/>
              <a:t> </a:t>
            </a:r>
            <a:r>
              <a:rPr lang="en-US" sz="2300" dirty="0" err="1" smtClean="0"/>
              <a:t>sharqiy</a:t>
            </a:r>
            <a:r>
              <a:rPr lang="en-US" sz="2300" dirty="0" smtClean="0"/>
              <a:t> </a:t>
            </a:r>
            <a:r>
              <a:rPr lang="en-US" sz="2300" dirty="0" err="1" smtClean="0"/>
              <a:t>ellin</a:t>
            </a:r>
            <a:r>
              <a:rPr lang="en-US" sz="2300" dirty="0" smtClean="0"/>
              <a:t> </a:t>
            </a:r>
            <a:r>
              <a:rPr lang="en-US" sz="2300" dirty="0" err="1" smtClean="0"/>
              <a:t>madaniyatining</a:t>
            </a:r>
            <a:r>
              <a:rPr lang="en-US" sz="2300" dirty="0" smtClean="0"/>
              <a:t> </a:t>
            </a:r>
            <a:r>
              <a:rPr lang="en-US" sz="2300" dirty="0" err="1" smtClean="0"/>
              <a:t>shaxobchalaridan</a:t>
            </a:r>
            <a:r>
              <a:rPr lang="en-US" sz="2300" dirty="0" smtClean="0"/>
              <a:t> </a:t>
            </a:r>
            <a:r>
              <a:rPr lang="en-US" sz="2300" dirty="0" err="1" smtClean="0"/>
              <a:t>biri</a:t>
            </a:r>
            <a:r>
              <a:rPr lang="en-US" sz="2300" dirty="0" smtClean="0"/>
              <a:t> </a:t>
            </a:r>
            <a:r>
              <a:rPr lang="en-US" sz="2300" dirty="0" err="1" smtClean="0"/>
              <a:t>sifatida</a:t>
            </a:r>
            <a:r>
              <a:rPr lang="en-US" sz="2300" dirty="0" smtClean="0"/>
              <a:t> </a:t>
            </a:r>
            <a:r>
              <a:rPr lang="en-US" sz="2300" dirty="0" err="1" smtClean="0"/>
              <a:t>rivojlangan</a:t>
            </a:r>
            <a:r>
              <a:rPr lang="en-US" sz="2300" dirty="0" smtClean="0"/>
              <a:t>. </a:t>
            </a:r>
            <a:r>
              <a:rPr lang="en-US" sz="2300" dirty="0" err="1" smtClean="0"/>
              <a:t>Keyinchalik</a:t>
            </a:r>
            <a:r>
              <a:rPr lang="en-US" sz="2300" dirty="0" smtClean="0"/>
              <a:t> </a:t>
            </a:r>
            <a:r>
              <a:rPr lang="en-US" sz="2300" dirty="0" err="1" smtClean="0"/>
              <a:t>Parfiya</a:t>
            </a:r>
            <a:r>
              <a:rPr lang="en-US" sz="2300" dirty="0" smtClean="0"/>
              <a:t> </a:t>
            </a:r>
            <a:r>
              <a:rPr lang="en-US" sz="2300" dirty="0" err="1" smtClean="0"/>
              <a:t>tarkibiga</a:t>
            </a:r>
            <a:r>
              <a:rPr lang="en-US" sz="2300" dirty="0" smtClean="0"/>
              <a:t> </a:t>
            </a:r>
            <a:r>
              <a:rPr lang="en-US" sz="2300" dirty="0" err="1" smtClean="0"/>
              <a:t>kirgan</a:t>
            </a:r>
            <a:r>
              <a:rPr lang="en-US" sz="2300" dirty="0" smtClean="0"/>
              <a:t> </a:t>
            </a:r>
            <a:r>
              <a:rPr lang="en-US" sz="2300" dirty="0" err="1" smtClean="0"/>
              <a:t>mahalliy</a:t>
            </a:r>
            <a:r>
              <a:rPr lang="en-US" sz="2300" dirty="0" smtClean="0"/>
              <a:t> </a:t>
            </a:r>
            <a:r>
              <a:rPr lang="en-US" sz="2300" dirty="0" err="1" smtClean="0"/>
              <a:t>xalqlarning</a:t>
            </a:r>
            <a:r>
              <a:rPr lang="en-US" sz="2300" dirty="0" smtClean="0"/>
              <a:t> </a:t>
            </a:r>
            <a:r>
              <a:rPr lang="en-US" sz="2300" dirty="0" err="1" smtClean="0"/>
              <a:t>badiiy</a:t>
            </a:r>
            <a:r>
              <a:rPr lang="en-US" sz="2300" dirty="0" smtClean="0"/>
              <a:t> </a:t>
            </a:r>
            <a:r>
              <a:rPr lang="en-US" sz="2300" dirty="0" err="1" smtClean="0"/>
              <a:t>anʼanalari</a:t>
            </a:r>
            <a:r>
              <a:rPr lang="en-US" sz="2300" dirty="0" smtClean="0"/>
              <a:t> </a:t>
            </a:r>
            <a:r>
              <a:rPr lang="en-US" sz="2300" dirty="0" err="1" smtClean="0"/>
              <a:t>bilan</a:t>
            </a:r>
            <a:r>
              <a:rPr lang="en-US" sz="2300" dirty="0" smtClean="0"/>
              <a:t> </a:t>
            </a:r>
            <a:r>
              <a:rPr lang="en-US" sz="2300" dirty="0" err="1" smtClean="0"/>
              <a:t>boyib</a:t>
            </a:r>
            <a:r>
              <a:rPr lang="en-US" sz="2300" dirty="0" smtClean="0"/>
              <a:t> </a:t>
            </a:r>
            <a:r>
              <a:rPr lang="en-US" sz="2300" dirty="0" err="1" smtClean="0"/>
              <a:t>taraqqiy</a:t>
            </a:r>
            <a:r>
              <a:rPr lang="en-US" sz="2300" dirty="0" smtClean="0"/>
              <a:t> </a:t>
            </a:r>
            <a:r>
              <a:rPr lang="en-US" sz="2300" dirty="0" err="1" smtClean="0"/>
              <a:t>etgan</a:t>
            </a:r>
            <a:r>
              <a:rPr lang="en-US" sz="2300" dirty="0" smtClean="0"/>
              <a:t>. </a:t>
            </a:r>
            <a:r>
              <a:rPr lang="en-US" sz="2300" dirty="0" err="1" smtClean="0"/>
              <a:t>Parfiya</a:t>
            </a:r>
            <a:r>
              <a:rPr lang="en-US" sz="2300" dirty="0" smtClean="0"/>
              <a:t> </a:t>
            </a:r>
            <a:r>
              <a:rPr lang="en-US" sz="2300" dirty="0" err="1" smtClean="0"/>
              <a:t>sharqiy</a:t>
            </a:r>
            <a:r>
              <a:rPr lang="en-US" sz="2300" dirty="0" smtClean="0"/>
              <a:t> </a:t>
            </a:r>
            <a:r>
              <a:rPr lang="en-US" sz="2300" dirty="0" err="1" smtClean="0"/>
              <a:t>qismida</a:t>
            </a:r>
            <a:r>
              <a:rPr lang="en-US" sz="2300" dirty="0" smtClean="0"/>
              <a:t> </a:t>
            </a:r>
            <a:r>
              <a:rPr lang="en-US" sz="2300" dirty="0" err="1" smtClean="0"/>
              <a:t>asosi</a:t>
            </a:r>
            <a:r>
              <a:rPr lang="en-US" sz="2300" dirty="0" smtClean="0"/>
              <a:t> </a:t>
            </a:r>
            <a:r>
              <a:rPr lang="en-US" sz="2300" dirty="0" err="1" smtClean="0"/>
              <a:t>kvadrat</a:t>
            </a:r>
            <a:r>
              <a:rPr lang="en-US" sz="2300" dirty="0" smtClean="0"/>
              <a:t> </a:t>
            </a:r>
            <a:r>
              <a:rPr lang="en-US" sz="2300" dirty="0" err="1" smtClean="0"/>
              <a:t>shaklidagi</a:t>
            </a:r>
            <a:r>
              <a:rPr lang="en-US" sz="2300" dirty="0" smtClean="0"/>
              <a:t> </a:t>
            </a:r>
            <a:r>
              <a:rPr lang="en-US" sz="2300" dirty="0" err="1" smtClean="0"/>
              <a:t>ibodatxonalar</a:t>
            </a:r>
            <a:r>
              <a:rPr lang="en-US" sz="2300" dirty="0" smtClean="0"/>
              <a:t> (</a:t>
            </a:r>
            <a:r>
              <a:rPr lang="en-US" sz="2300" dirty="0" err="1" smtClean="0"/>
              <a:t>Niso</a:t>
            </a:r>
            <a:r>
              <a:rPr lang="en-US" sz="2300" dirty="0" smtClean="0"/>
              <a:t>, </a:t>
            </a:r>
            <a:r>
              <a:rPr lang="en-US" sz="2300" dirty="0" err="1" smtClean="0"/>
              <a:t>miloddan</a:t>
            </a:r>
            <a:r>
              <a:rPr lang="en-US" sz="2300" dirty="0" smtClean="0"/>
              <a:t> </a:t>
            </a:r>
            <a:r>
              <a:rPr lang="en-US" sz="2300" dirty="0" err="1" smtClean="0"/>
              <a:t>avvalgi</a:t>
            </a:r>
            <a:r>
              <a:rPr lang="en-US" sz="2300" dirty="0" smtClean="0"/>
              <a:t> 2- </a:t>
            </a:r>
            <a:r>
              <a:rPr lang="en-US" sz="2300" dirty="0" err="1" smtClean="0"/>
              <a:t>va</a:t>
            </a:r>
            <a:r>
              <a:rPr lang="en-US" sz="2300" dirty="0" smtClean="0"/>
              <a:t> </a:t>
            </a:r>
            <a:r>
              <a:rPr lang="en-US" sz="2300" dirty="0" err="1" smtClean="0"/>
              <a:t>milodiy</a:t>
            </a:r>
            <a:r>
              <a:rPr lang="en-US" sz="2300" dirty="0" smtClean="0"/>
              <a:t> 1-asrlar), </a:t>
            </a:r>
            <a:r>
              <a:rPr lang="en-US" sz="2300" dirty="0" err="1" smtClean="0"/>
              <a:t>ayvonli</a:t>
            </a:r>
            <a:r>
              <a:rPr lang="en-US" sz="2300" dirty="0" smtClean="0"/>
              <a:t> </a:t>
            </a:r>
            <a:r>
              <a:rPr lang="en-US" sz="2300" dirty="0" err="1" smtClean="0"/>
              <a:t>saroylar</a:t>
            </a:r>
            <a:r>
              <a:rPr lang="en-US" sz="2300" dirty="0" smtClean="0"/>
              <a:t> (</a:t>
            </a:r>
            <a:r>
              <a:rPr lang="en-US" sz="2300" dirty="0" err="1" smtClean="0"/>
              <a:t>Koʻhi</a:t>
            </a:r>
            <a:r>
              <a:rPr lang="en-US" sz="2300" dirty="0" smtClean="0"/>
              <a:t> </a:t>
            </a:r>
            <a:r>
              <a:rPr lang="en-US" sz="2300" dirty="0" err="1" smtClean="0"/>
              <a:t>Xoʻja</a:t>
            </a:r>
            <a:r>
              <a:rPr lang="en-US" sz="2300" dirty="0" smtClean="0"/>
              <a:t>, </a:t>
            </a:r>
            <a:r>
              <a:rPr lang="en-US" sz="2300" dirty="0" err="1" smtClean="0"/>
              <a:t>Eron</a:t>
            </a:r>
            <a:r>
              <a:rPr lang="en-US" sz="2300" dirty="0" smtClean="0"/>
              <a:t>, 1-asr) </a:t>
            </a:r>
            <a:r>
              <a:rPr lang="en-US" sz="2300" dirty="0" err="1" smtClean="0"/>
              <a:t>qurilgan</a:t>
            </a:r>
            <a:r>
              <a:rPr lang="en-US" sz="2300" dirty="0" smtClean="0"/>
              <a:t>, </a:t>
            </a:r>
            <a:r>
              <a:rPr lang="en-US" sz="2300" dirty="0" err="1" smtClean="0"/>
              <a:t>binolar</a:t>
            </a:r>
            <a:r>
              <a:rPr lang="en-US" sz="2300" dirty="0" smtClean="0"/>
              <a:t> </a:t>
            </a:r>
            <a:r>
              <a:rPr lang="en-US" sz="2300" dirty="0" err="1" smtClean="0"/>
              <a:t>gʻarbdan</a:t>
            </a:r>
            <a:r>
              <a:rPr lang="en-US" sz="2300" dirty="0" smtClean="0"/>
              <a:t> </a:t>
            </a:r>
            <a:r>
              <a:rPr lang="en-US" sz="2300" dirty="0" err="1" smtClean="0"/>
              <a:t>keltirilgan</a:t>
            </a:r>
            <a:r>
              <a:rPr lang="en-US" sz="2300" dirty="0" smtClean="0"/>
              <a:t> </a:t>
            </a:r>
            <a:r>
              <a:rPr lang="en-US" sz="2300" dirty="0" err="1" smtClean="0"/>
              <a:t>marmar</a:t>
            </a:r>
            <a:r>
              <a:rPr lang="en-US" sz="2300" dirty="0" smtClean="0"/>
              <a:t> </a:t>
            </a:r>
            <a:r>
              <a:rPr lang="en-US" sz="2300" dirty="0" err="1" smtClean="0"/>
              <a:t>haykallar</a:t>
            </a:r>
            <a:r>
              <a:rPr lang="en-US" sz="2300" dirty="0" smtClean="0"/>
              <a:t> </a:t>
            </a:r>
            <a:r>
              <a:rPr lang="en-US" sz="2300" dirty="0" err="1" smtClean="0"/>
              <a:t>va</a:t>
            </a:r>
            <a:r>
              <a:rPr lang="en-US" sz="2300" dirty="0" smtClean="0"/>
              <a:t> </a:t>
            </a:r>
            <a:r>
              <a:rPr lang="en-US" sz="2300" dirty="0" err="1" smtClean="0"/>
              <a:t>mahalliy</a:t>
            </a:r>
            <a:r>
              <a:rPr lang="en-US" sz="2300" dirty="0" smtClean="0"/>
              <a:t> </a:t>
            </a:r>
            <a:r>
              <a:rPr lang="en-US" sz="2300" dirty="0" err="1" smtClean="0"/>
              <a:t>ustalar</a:t>
            </a:r>
            <a:r>
              <a:rPr lang="en-US" sz="2300" dirty="0" smtClean="0"/>
              <a:t> </a:t>
            </a:r>
            <a:r>
              <a:rPr lang="en-US" sz="2300" dirty="0" err="1" smtClean="0"/>
              <a:t>yasalgan</a:t>
            </a:r>
            <a:r>
              <a:rPr lang="en-US" sz="2300" dirty="0" smtClean="0"/>
              <a:t> </a:t>
            </a:r>
            <a:r>
              <a:rPr lang="en-US" sz="2300" dirty="0" err="1" smtClean="0"/>
              <a:t>terrakota</a:t>
            </a:r>
            <a:r>
              <a:rPr lang="en-US" sz="2300" dirty="0" smtClean="0"/>
              <a:t> </a:t>
            </a:r>
            <a:r>
              <a:rPr lang="en-US" sz="2300" dirty="0" err="1" smtClean="0"/>
              <a:t>haykallar</a:t>
            </a:r>
            <a:r>
              <a:rPr lang="en-US" sz="2300" dirty="0" smtClean="0"/>
              <a:t> </a:t>
            </a:r>
            <a:r>
              <a:rPr lang="en-US" sz="2300" dirty="0" err="1" smtClean="0"/>
              <a:t>bilan</a:t>
            </a:r>
            <a:r>
              <a:rPr lang="en-US" sz="2300" dirty="0" smtClean="0"/>
              <a:t> </a:t>
            </a:r>
            <a:r>
              <a:rPr lang="en-US" sz="2300" dirty="0" err="1" smtClean="0"/>
              <a:t>bezatilgan</a:t>
            </a:r>
            <a:r>
              <a:rPr lang="en-US" sz="2300" dirty="0" smtClean="0"/>
              <a:t>. </a:t>
            </a:r>
            <a:r>
              <a:rPr lang="en-US" sz="2300" dirty="0" err="1" smtClean="0"/>
              <a:t>Kryalarda</a:t>
            </a:r>
            <a:r>
              <a:rPr lang="en-US" sz="2300" dirty="0" smtClean="0"/>
              <a:t> </a:t>
            </a:r>
            <a:r>
              <a:rPr lang="en-US" sz="2300" dirty="0" err="1" smtClean="0"/>
              <a:t>ishlangan</a:t>
            </a:r>
            <a:r>
              <a:rPr lang="en-US" sz="2300" dirty="0" smtClean="0"/>
              <a:t> </a:t>
            </a:r>
            <a:r>
              <a:rPr lang="en-US" sz="2300" dirty="0" err="1" smtClean="0"/>
              <a:t>relyeflarda</a:t>
            </a:r>
            <a:r>
              <a:rPr lang="en-US" sz="2300" dirty="0" smtClean="0"/>
              <a:t> </a:t>
            </a:r>
            <a:r>
              <a:rPr lang="en-US" sz="2300" dirty="0" err="1" smtClean="0"/>
              <a:t>aʼyonlarning</a:t>
            </a:r>
            <a:r>
              <a:rPr lang="en-US" sz="2300" dirty="0" smtClean="0"/>
              <a:t> </a:t>
            </a:r>
            <a:r>
              <a:rPr lang="en-US" sz="2300" dirty="0" err="1" smtClean="0"/>
              <a:t>podshoga</a:t>
            </a:r>
            <a:r>
              <a:rPr lang="en-US" sz="2300" dirty="0" smtClean="0"/>
              <a:t> </a:t>
            </a:r>
            <a:r>
              <a:rPr lang="en-US" sz="2300" dirty="0" err="1" smtClean="0"/>
              <a:t>taʼzimi</a:t>
            </a:r>
            <a:r>
              <a:rPr lang="en-US" sz="2300" dirty="0" smtClean="0"/>
              <a:t>, </a:t>
            </a:r>
            <a:r>
              <a:rPr lang="en-US" sz="2300" dirty="0" err="1" smtClean="0"/>
              <a:t>qurbonlik</a:t>
            </a:r>
            <a:r>
              <a:rPr lang="en-US" sz="2300" dirty="0" smtClean="0"/>
              <a:t> </a:t>
            </a:r>
            <a:r>
              <a:rPr lang="en-US" sz="2300" dirty="0" err="1" smtClean="0"/>
              <a:t>marosimlari</a:t>
            </a:r>
            <a:r>
              <a:rPr lang="en-US" sz="2300" dirty="0" smtClean="0"/>
              <a:t> </a:t>
            </a:r>
            <a:r>
              <a:rPr lang="en-US" sz="2300" dirty="0" err="1" smtClean="0"/>
              <a:t>va</a:t>
            </a:r>
            <a:r>
              <a:rPr lang="en-US" sz="2300" dirty="0" smtClean="0"/>
              <a:t> </a:t>
            </a:r>
            <a:r>
              <a:rPr lang="en-US" sz="2300" dirty="0" err="1" smtClean="0"/>
              <a:t>boshqa</a:t>
            </a:r>
            <a:r>
              <a:rPr lang="en-US" sz="2300" dirty="0" smtClean="0"/>
              <a:t> </a:t>
            </a:r>
            <a:r>
              <a:rPr lang="en-US" sz="2300" dirty="0" err="1" smtClean="0"/>
              <a:t>aks</a:t>
            </a:r>
            <a:r>
              <a:rPr lang="en-US" sz="2300" dirty="0" smtClean="0"/>
              <a:t> </a:t>
            </a:r>
            <a:r>
              <a:rPr lang="en-US" sz="2300" dirty="0" err="1" smtClean="0"/>
              <a:t>ettirilgan</a:t>
            </a:r>
            <a:r>
              <a:rPr lang="en-US" sz="2300" dirty="0" smtClean="0"/>
              <a:t>. </a:t>
            </a:r>
            <a:r>
              <a:rPr lang="en-US" sz="2300" dirty="0" err="1" smtClean="0"/>
              <a:t>Nisodan</a:t>
            </a:r>
            <a:r>
              <a:rPr lang="en-US" sz="2300" dirty="0" smtClean="0"/>
              <a:t> </a:t>
            </a:r>
            <a:r>
              <a:rPr lang="en-US" sz="2300" dirty="0" err="1" smtClean="0"/>
              <a:t>topilgan</a:t>
            </a:r>
            <a:r>
              <a:rPr lang="en-US" sz="2300" dirty="0" smtClean="0"/>
              <a:t> </a:t>
            </a:r>
            <a:r>
              <a:rPr lang="en-US" sz="2300" dirty="0" err="1" smtClean="0"/>
              <a:t>kumush</a:t>
            </a:r>
            <a:r>
              <a:rPr lang="en-US" sz="2300" dirty="0" smtClean="0"/>
              <a:t>, </a:t>
            </a:r>
            <a:r>
              <a:rPr lang="en-US" sz="2300" dirty="0" err="1" smtClean="0"/>
              <a:t>fil</a:t>
            </a:r>
            <a:r>
              <a:rPr lang="en-US" sz="2300" dirty="0" smtClean="0"/>
              <a:t> </a:t>
            </a:r>
            <a:r>
              <a:rPr lang="en-US" sz="2300" dirty="0" err="1" smtClean="0"/>
              <a:t>suyagi</a:t>
            </a:r>
            <a:r>
              <a:rPr lang="en-US" sz="2300" dirty="0" smtClean="0"/>
              <a:t>, </a:t>
            </a:r>
            <a:r>
              <a:rPr lang="en-US" sz="2300" dirty="0" err="1" smtClean="0"/>
              <a:t>sopol</a:t>
            </a:r>
            <a:r>
              <a:rPr lang="en-US" sz="2300" dirty="0" smtClean="0"/>
              <a:t> </a:t>
            </a:r>
            <a:r>
              <a:rPr lang="en-US" sz="2300" dirty="0" err="1" smtClean="0"/>
              <a:t>buyum</a:t>
            </a:r>
            <a:r>
              <a:rPr lang="en-US" sz="2300" dirty="0" smtClean="0"/>
              <a:t>, </a:t>
            </a:r>
            <a:r>
              <a:rPr lang="en-US" sz="2300" dirty="0" err="1" smtClean="0"/>
              <a:t>idish</a:t>
            </a:r>
            <a:r>
              <a:rPr lang="en-US" sz="2300" dirty="0" smtClean="0"/>
              <a:t>, </a:t>
            </a:r>
            <a:r>
              <a:rPr lang="en-US" sz="2300" dirty="0" err="1" smtClean="0"/>
              <a:t>turli</a:t>
            </a:r>
            <a:r>
              <a:rPr lang="en-US" sz="2300" dirty="0" smtClean="0"/>
              <a:t> </a:t>
            </a:r>
            <a:r>
              <a:rPr lang="en-US" sz="2300" dirty="0" err="1" smtClean="0"/>
              <a:t>bezaklardagi</a:t>
            </a:r>
            <a:r>
              <a:rPr lang="en-US" sz="2300" dirty="0" smtClean="0"/>
              <a:t> </a:t>
            </a:r>
            <a:r>
              <a:rPr lang="en-US" sz="2300" dirty="0" err="1" smtClean="0"/>
              <a:t>tasvirlarning</a:t>
            </a:r>
            <a:r>
              <a:rPr lang="en-US" sz="2300" dirty="0" smtClean="0"/>
              <a:t> </a:t>
            </a:r>
            <a:r>
              <a:rPr lang="en-US" sz="2300" dirty="0" err="1" smtClean="0"/>
              <a:t>syujeti</a:t>
            </a:r>
            <a:r>
              <a:rPr lang="en-US" sz="2300" dirty="0" smtClean="0"/>
              <a:t> </a:t>
            </a:r>
            <a:r>
              <a:rPr lang="en-US" sz="2300" dirty="0" err="1" smtClean="0"/>
              <a:t>yunon</a:t>
            </a:r>
            <a:r>
              <a:rPr lang="en-US" sz="2300" dirty="0" smtClean="0"/>
              <a:t> </a:t>
            </a:r>
            <a:r>
              <a:rPr lang="en-US" sz="2300" dirty="0" err="1" smtClean="0"/>
              <a:t>afsonalari</a:t>
            </a:r>
            <a:r>
              <a:rPr lang="en-US" sz="2300" dirty="0" smtClean="0"/>
              <a:t> </a:t>
            </a:r>
            <a:r>
              <a:rPr lang="en-US" sz="2300" dirty="0" err="1" smtClean="0"/>
              <a:t>asosida</a:t>
            </a:r>
            <a:r>
              <a:rPr lang="en-US" sz="2300" dirty="0" smtClean="0"/>
              <a:t>, </a:t>
            </a:r>
            <a:r>
              <a:rPr lang="en-US" sz="2300" dirty="0" err="1" smtClean="0"/>
              <a:t>lekin</a:t>
            </a:r>
            <a:r>
              <a:rPr lang="en-US" sz="2300" dirty="0" smtClean="0"/>
              <a:t> </a:t>
            </a:r>
            <a:r>
              <a:rPr lang="en-US" sz="2300" dirty="0" err="1" smtClean="0"/>
              <a:t>kishilarning</a:t>
            </a:r>
            <a:r>
              <a:rPr lang="en-US" sz="2300" dirty="0" smtClean="0"/>
              <a:t> </a:t>
            </a:r>
            <a:r>
              <a:rPr lang="en-US" sz="2300" dirty="0" err="1" smtClean="0"/>
              <a:t>qiyofalari</a:t>
            </a:r>
            <a:r>
              <a:rPr lang="en-US" sz="2300" dirty="0" smtClean="0"/>
              <a:t> </a:t>
            </a:r>
            <a:r>
              <a:rPr lang="en-US" sz="2300" dirty="0" err="1" smtClean="0"/>
              <a:t>mahalliy</a:t>
            </a:r>
            <a:r>
              <a:rPr lang="en-US" sz="2300" dirty="0" smtClean="0"/>
              <a:t> </a:t>
            </a:r>
            <a:r>
              <a:rPr lang="en-US" sz="2300" dirty="0" err="1" smtClean="0"/>
              <a:t>xalklarni</a:t>
            </a:r>
            <a:r>
              <a:rPr lang="en-US" sz="2300" dirty="0" smtClean="0"/>
              <a:t> </a:t>
            </a:r>
            <a:r>
              <a:rPr lang="en-US" sz="2300" dirty="0" err="1" smtClean="0"/>
              <a:t>eslatadi</a:t>
            </a:r>
            <a:r>
              <a:rPr lang="en-US" sz="2300" dirty="0" smtClean="0"/>
              <a:t>.</a:t>
            </a:r>
            <a:r>
              <a:rPr lang="uz-Latn-UZ" sz="2300" dirty="0" smtClean="0"/>
              <a:t> </a:t>
            </a:r>
            <a:r>
              <a:rPr lang="en-US" sz="2300" dirty="0" err="1" smtClean="0"/>
              <a:t>Parfiya</a:t>
            </a:r>
            <a:r>
              <a:rPr lang="en-US" sz="2300" dirty="0" smtClean="0"/>
              <a:t> </a:t>
            </a:r>
            <a:r>
              <a:rPr lang="en-US" sz="2300" dirty="0" err="1" smtClean="0"/>
              <a:t>gʻarbiy</a:t>
            </a:r>
            <a:r>
              <a:rPr lang="en-US" sz="2300" dirty="0" smtClean="0"/>
              <a:t> </a:t>
            </a:r>
            <a:r>
              <a:rPr lang="en-US" sz="2300" dirty="0" err="1" smtClean="0"/>
              <a:t>qismida</a:t>
            </a:r>
            <a:r>
              <a:rPr lang="en-US" sz="2300" dirty="0" smtClean="0"/>
              <a:t> </a:t>
            </a:r>
            <a:r>
              <a:rPr lang="en-US" sz="2300" dirty="0" err="1" smtClean="0"/>
              <a:t>ibodatxonalarning</a:t>
            </a:r>
            <a:r>
              <a:rPr lang="en-US" sz="2300" dirty="0" smtClean="0"/>
              <a:t> </a:t>
            </a:r>
            <a:r>
              <a:rPr lang="en-US" sz="2300" dirty="0" err="1" smtClean="0"/>
              <a:t>turli-tuman</a:t>
            </a:r>
            <a:r>
              <a:rPr lang="en-US" sz="2300" dirty="0" smtClean="0"/>
              <a:t> </a:t>
            </a:r>
            <a:r>
              <a:rPr lang="en-US" sz="2300" dirty="0" err="1" smtClean="0"/>
              <a:t>tiplari</a:t>
            </a:r>
            <a:r>
              <a:rPr lang="en-US" sz="2300" dirty="0" smtClean="0"/>
              <a:t> </a:t>
            </a:r>
            <a:r>
              <a:rPr lang="en-US" sz="2300" dirty="0" err="1" smtClean="0"/>
              <a:t>mavjud</a:t>
            </a:r>
            <a:r>
              <a:rPr lang="en-US" sz="2300" dirty="0" smtClean="0"/>
              <a:t> </a:t>
            </a:r>
            <a:r>
              <a:rPr lang="en-US" sz="2300" dirty="0" err="1" smtClean="0"/>
              <a:t>boʻlib</a:t>
            </a:r>
            <a:r>
              <a:rPr lang="en-US" sz="2300" dirty="0" smtClean="0"/>
              <a:t>, </a:t>
            </a:r>
            <a:r>
              <a:rPr lang="en-US" sz="2300" dirty="0" err="1" smtClean="0"/>
              <a:t>yunon</a:t>
            </a:r>
            <a:r>
              <a:rPr lang="en-US" sz="2300" dirty="0" smtClean="0"/>
              <a:t>-rim </a:t>
            </a:r>
            <a:r>
              <a:rPr lang="en-US" sz="2300" dirty="0" err="1" smtClean="0"/>
              <a:t>meʼmorligining</a:t>
            </a:r>
            <a:r>
              <a:rPr lang="en-US" sz="2300" dirty="0" smtClean="0"/>
              <a:t> </a:t>
            </a:r>
            <a:r>
              <a:rPr lang="en-US" sz="2300" dirty="0" err="1" smtClean="0"/>
              <a:t>kuchli</a:t>
            </a:r>
            <a:r>
              <a:rPr lang="en-US" sz="2300" dirty="0" smtClean="0"/>
              <a:t> </a:t>
            </a:r>
            <a:r>
              <a:rPr lang="en-US" sz="2300" dirty="0" err="1" smtClean="0"/>
              <a:t>taʼsiri</a:t>
            </a:r>
            <a:r>
              <a:rPr lang="en-US" sz="2300" dirty="0" smtClean="0"/>
              <a:t> </a:t>
            </a:r>
            <a:r>
              <a:rPr lang="en-US" sz="2300" dirty="0" err="1" smtClean="0"/>
              <a:t>koʻzga</a:t>
            </a:r>
            <a:r>
              <a:rPr lang="en-US" sz="2300" dirty="0" smtClean="0"/>
              <a:t> </a:t>
            </a:r>
            <a:r>
              <a:rPr lang="en-US" sz="2300" dirty="0" err="1" smtClean="0"/>
              <a:t>tashlanadi</a:t>
            </a:r>
            <a:r>
              <a:rPr lang="en-US" sz="2300" dirty="0" smtClean="0"/>
              <a:t>, </a:t>
            </a:r>
            <a:r>
              <a:rPr lang="en-US" sz="2300" dirty="0" err="1" smtClean="0"/>
              <a:t>shu</a:t>
            </a:r>
            <a:r>
              <a:rPr lang="en-US" sz="2300" dirty="0" smtClean="0"/>
              <a:t> </a:t>
            </a:r>
            <a:r>
              <a:rPr lang="en-US" sz="2300" dirty="0" err="1" smtClean="0"/>
              <a:t>bilan</a:t>
            </a:r>
            <a:r>
              <a:rPr lang="en-US" sz="2300" dirty="0" smtClean="0"/>
              <a:t> </a:t>
            </a:r>
            <a:r>
              <a:rPr lang="en-US" sz="2300" dirty="0" err="1" smtClean="0"/>
              <a:t>bir</a:t>
            </a:r>
            <a:r>
              <a:rPr lang="en-US" sz="2300" dirty="0" smtClean="0"/>
              <a:t> </a:t>
            </a:r>
            <a:r>
              <a:rPr lang="en-US" sz="2300" dirty="0" err="1" smtClean="0"/>
              <a:t>qatorda</a:t>
            </a:r>
            <a:r>
              <a:rPr lang="en-US" sz="2300" dirty="0" smtClean="0"/>
              <a:t> </a:t>
            </a:r>
            <a:r>
              <a:rPr lang="en-US" sz="2300" dirty="0" err="1" smtClean="0"/>
              <a:t>ayvonli</a:t>
            </a:r>
            <a:r>
              <a:rPr lang="en-US" sz="2300" dirty="0" smtClean="0"/>
              <a:t> </a:t>
            </a:r>
            <a:r>
              <a:rPr lang="en-US" sz="2300" dirty="0" err="1" smtClean="0"/>
              <a:t>binolar</a:t>
            </a:r>
            <a:r>
              <a:rPr lang="en-US" sz="2300" dirty="0" smtClean="0"/>
              <a:t> </a:t>
            </a:r>
            <a:r>
              <a:rPr lang="en-US" sz="2300" dirty="0" err="1" smtClean="0"/>
              <a:t>qurilgan</a:t>
            </a:r>
            <a:r>
              <a:rPr lang="en-US" sz="2300" dirty="0" smtClean="0"/>
              <a:t>. </a:t>
            </a:r>
            <a:r>
              <a:rPr lang="en-US" sz="2300" dirty="0" err="1" smtClean="0"/>
              <a:t>Devoriy</a:t>
            </a:r>
            <a:r>
              <a:rPr lang="en-US" sz="2300" dirty="0" smtClean="0"/>
              <a:t> </a:t>
            </a:r>
            <a:r>
              <a:rPr lang="en-US" sz="2300" dirty="0" err="1" smtClean="0"/>
              <a:t>rasmlar</a:t>
            </a:r>
            <a:r>
              <a:rPr lang="en-US" sz="2300" dirty="0" smtClean="0"/>
              <a:t>, </a:t>
            </a:r>
            <a:r>
              <a:rPr lang="en-US" sz="2300" dirty="0" err="1" smtClean="0"/>
              <a:t>xudo</a:t>
            </a:r>
            <a:r>
              <a:rPr lang="en-US" sz="2300" dirty="0" smtClean="0"/>
              <a:t> </a:t>
            </a:r>
            <a:r>
              <a:rPr lang="en-US" sz="2300" dirty="0" err="1" smtClean="0"/>
              <a:t>va</a:t>
            </a:r>
            <a:r>
              <a:rPr lang="en-US" sz="2300" dirty="0" smtClean="0"/>
              <a:t> </a:t>
            </a:r>
            <a:r>
              <a:rPr lang="en-US" sz="2300" dirty="0" err="1" smtClean="0"/>
              <a:t>podsholarning</a:t>
            </a:r>
            <a:r>
              <a:rPr lang="en-US" sz="2300" dirty="0" smtClean="0"/>
              <a:t> </a:t>
            </a:r>
            <a:r>
              <a:rPr lang="en-US" sz="2300" dirty="0" err="1" smtClean="0"/>
              <a:t>haykallari</a:t>
            </a:r>
            <a:r>
              <a:rPr lang="en-US" sz="2300" dirty="0" smtClean="0"/>
              <a:t> </a:t>
            </a:r>
            <a:r>
              <a:rPr lang="en-US" sz="2300" dirty="0" err="1" smtClean="0"/>
              <a:t>bino</a:t>
            </a:r>
            <a:r>
              <a:rPr lang="en-US" sz="2300" dirty="0" smtClean="0"/>
              <a:t> </a:t>
            </a:r>
            <a:r>
              <a:rPr lang="en-US" sz="2300" dirty="0" err="1" smtClean="0"/>
              <a:t>bezagining</a:t>
            </a:r>
            <a:r>
              <a:rPr lang="en-US" sz="2300" dirty="0" smtClean="0"/>
              <a:t> 1 </a:t>
            </a:r>
            <a:r>
              <a:rPr lang="en-US" sz="2300" dirty="0" err="1" smtClean="0"/>
              <a:t>qismiga</a:t>
            </a:r>
            <a:r>
              <a:rPr lang="en-US" sz="2300" dirty="0" smtClean="0"/>
              <a:t> </a:t>
            </a:r>
            <a:r>
              <a:rPr lang="en-US" sz="2300" dirty="0" err="1" smtClean="0"/>
              <a:t>aylantirilgan</a:t>
            </a:r>
            <a:r>
              <a:rPr lang="en-US" sz="2300" dirty="0" smtClean="0"/>
              <a:t>. </a:t>
            </a:r>
            <a:r>
              <a:rPr lang="en-US" sz="2300" dirty="0" err="1" smtClean="0"/>
              <a:t>Suyakdan</a:t>
            </a:r>
            <a:r>
              <a:rPr lang="en-US" sz="2300" dirty="0" smtClean="0"/>
              <a:t> </a:t>
            </a:r>
            <a:r>
              <a:rPr lang="en-US" sz="2300" dirty="0" err="1" smtClean="0"/>
              <a:t>ishlangan</a:t>
            </a:r>
            <a:r>
              <a:rPr lang="en-US" sz="2300" dirty="0" smtClean="0"/>
              <a:t> </a:t>
            </a:r>
            <a:r>
              <a:rPr lang="en-US" sz="2300" dirty="0" err="1" smtClean="0"/>
              <a:t>ayol</a:t>
            </a:r>
            <a:r>
              <a:rPr lang="en-US" sz="2300" dirty="0" smtClean="0"/>
              <a:t> </a:t>
            </a:r>
            <a:r>
              <a:rPr lang="en-US" sz="2300" dirty="0" err="1" smtClean="0"/>
              <a:t>haykalchalari</a:t>
            </a:r>
            <a:r>
              <a:rPr lang="en-US" sz="2300" dirty="0" smtClean="0"/>
              <a:t> </a:t>
            </a:r>
            <a:r>
              <a:rPr lang="en-US" sz="2300" dirty="0" err="1" smtClean="0"/>
              <a:t>saqlangan</a:t>
            </a:r>
            <a:r>
              <a:rPr lang="en-US" sz="2300" dirty="0" smtClean="0"/>
              <a:t>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219487871"/>
      </p:ext>
    </p:extLst>
  </p:cSld>
  <p:clrMapOvr>
    <a:masterClrMapping/>
  </p:clrMapOvr>
  <p:transition spd="slow">
    <p:checker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44016"/>
            <a:ext cx="8579296" cy="6093296"/>
          </a:xfrm>
        </p:spPr>
        <p:txBody>
          <a:bodyPr>
            <a:noAutofit/>
          </a:bodyPr>
          <a:lstStyle/>
          <a:p>
            <a:r>
              <a:rPr lang="en-US" sz="4400" dirty="0" smtClean="0"/>
              <a:t>Rim </a:t>
            </a:r>
            <a:r>
              <a:rPr lang="en-US" sz="4400" dirty="0" err="1" smtClean="0"/>
              <a:t>tarixchisi</a:t>
            </a:r>
            <a:r>
              <a:rPr lang="en-US" sz="4400" dirty="0" smtClean="0"/>
              <a:t> Pompey </a:t>
            </a:r>
            <a:r>
              <a:rPr lang="en-US" sz="4400" dirty="0" err="1" smtClean="0"/>
              <a:t>Trog</a:t>
            </a:r>
            <a:r>
              <a:rPr lang="en-US" sz="4400" dirty="0" smtClean="0"/>
              <a:t>: „</a:t>
            </a:r>
            <a:r>
              <a:rPr lang="en-US" sz="4400" dirty="0" err="1" smtClean="0"/>
              <a:t>Ularning</a:t>
            </a:r>
            <a:r>
              <a:rPr lang="en-US" sz="4400" dirty="0" smtClean="0"/>
              <a:t> </a:t>
            </a:r>
            <a:r>
              <a:rPr lang="en-US" sz="4400" dirty="0" err="1" smtClean="0"/>
              <a:t>qoʻshinlari</a:t>
            </a:r>
            <a:r>
              <a:rPr lang="en-US" sz="4400" dirty="0" smtClean="0"/>
              <a:t> </a:t>
            </a:r>
            <a:r>
              <a:rPr lang="en-US" sz="4400" dirty="0" err="1" smtClean="0"/>
              <a:t>qullardan</a:t>
            </a:r>
            <a:r>
              <a:rPr lang="en-US" sz="4400" dirty="0" smtClean="0"/>
              <a:t> </a:t>
            </a:r>
            <a:r>
              <a:rPr lang="en-US" sz="4400" dirty="0" err="1" smtClean="0"/>
              <a:t>tashkil</a:t>
            </a:r>
            <a:r>
              <a:rPr lang="en-US" sz="4400" dirty="0" smtClean="0"/>
              <a:t> </a:t>
            </a:r>
            <a:r>
              <a:rPr lang="en-US" sz="4400" dirty="0" err="1" smtClean="0"/>
              <a:t>topgan</a:t>
            </a:r>
            <a:r>
              <a:rPr lang="en-US" sz="4400" dirty="0" smtClean="0"/>
              <a:t>, </a:t>
            </a:r>
            <a:r>
              <a:rPr lang="en-US" sz="4400" dirty="0" err="1" smtClean="0"/>
              <a:t>qullar</a:t>
            </a:r>
            <a:r>
              <a:rPr lang="en-US" sz="4400" dirty="0" smtClean="0"/>
              <a:t> </a:t>
            </a:r>
            <a:r>
              <a:rPr lang="en-US" sz="4400" dirty="0" err="1" smtClean="0"/>
              <a:t>olomoni</a:t>
            </a:r>
            <a:r>
              <a:rPr lang="en-US" sz="4400" dirty="0" smtClean="0"/>
              <a:t> </a:t>
            </a:r>
            <a:r>
              <a:rPr lang="en-US" sz="4400" dirty="0" err="1" smtClean="0"/>
              <a:t>koʻpayib</a:t>
            </a:r>
            <a:r>
              <a:rPr lang="en-US" sz="4400" dirty="0" smtClean="0"/>
              <a:t> </a:t>
            </a:r>
            <a:r>
              <a:rPr lang="en-US" sz="4400" dirty="0" err="1" smtClean="0"/>
              <a:t>bormoqda</a:t>
            </a:r>
            <a:r>
              <a:rPr lang="en-US" sz="4400" dirty="0" smtClean="0"/>
              <a:t>, </a:t>
            </a:r>
            <a:r>
              <a:rPr lang="en-US" sz="4400" dirty="0" err="1" smtClean="0"/>
              <a:t>chunki</a:t>
            </a:r>
            <a:r>
              <a:rPr lang="en-US" sz="4400" dirty="0" smtClean="0"/>
              <a:t> </a:t>
            </a:r>
            <a:r>
              <a:rPr lang="en-US" sz="4400" dirty="0" err="1" smtClean="0"/>
              <a:t>hech</a:t>
            </a:r>
            <a:r>
              <a:rPr lang="en-US" sz="4400" dirty="0" smtClean="0"/>
              <a:t> </a:t>
            </a:r>
            <a:r>
              <a:rPr lang="en-US" sz="4400" dirty="0" err="1" smtClean="0"/>
              <a:t>kim</a:t>
            </a:r>
            <a:r>
              <a:rPr lang="en-US" sz="4400" dirty="0" smtClean="0"/>
              <a:t> </a:t>
            </a:r>
            <a:r>
              <a:rPr lang="en-US" sz="4400" dirty="0" err="1" smtClean="0"/>
              <a:t>ularni</a:t>
            </a:r>
            <a:r>
              <a:rPr lang="en-US" sz="4400" dirty="0" smtClean="0"/>
              <a:t> </a:t>
            </a:r>
            <a:r>
              <a:rPr lang="en-US" sz="4400" dirty="0" err="1" smtClean="0"/>
              <a:t>ozod</a:t>
            </a:r>
            <a:r>
              <a:rPr lang="en-US" sz="4400" dirty="0" smtClean="0"/>
              <a:t> </a:t>
            </a:r>
            <a:r>
              <a:rPr lang="en-US" sz="4400" dirty="0" err="1" smtClean="0"/>
              <a:t>etolmaydi</a:t>
            </a:r>
            <a:r>
              <a:rPr lang="en-US" sz="4400" dirty="0" smtClean="0"/>
              <a:t>, </a:t>
            </a:r>
            <a:r>
              <a:rPr lang="en-US" sz="4400" dirty="0" err="1" smtClean="0"/>
              <a:t>hammasi</a:t>
            </a:r>
            <a:r>
              <a:rPr lang="en-US" sz="4400" dirty="0" smtClean="0"/>
              <a:t> </a:t>
            </a:r>
            <a:r>
              <a:rPr lang="en-US" sz="4400" dirty="0" err="1" smtClean="0"/>
              <a:t>qullar</a:t>
            </a:r>
            <a:r>
              <a:rPr lang="en-US" sz="4400" dirty="0" smtClean="0"/>
              <a:t> </a:t>
            </a:r>
            <a:r>
              <a:rPr lang="en-US" sz="4400" dirty="0" err="1" smtClean="0"/>
              <a:t>boʻlib</a:t>
            </a:r>
            <a:r>
              <a:rPr lang="en-US" sz="4400" dirty="0" smtClean="0"/>
              <a:t> </a:t>
            </a:r>
            <a:r>
              <a:rPr lang="en-US" sz="4400" dirty="0" err="1" smtClean="0"/>
              <a:t>tugʻiladi</a:t>
            </a:r>
            <a:r>
              <a:rPr lang="en-US" sz="4400" dirty="0" smtClean="0"/>
              <a:t>. </a:t>
            </a:r>
            <a:r>
              <a:rPr lang="en-US" sz="4400" dirty="0" err="1" smtClean="0"/>
              <a:t>Ular</a:t>
            </a:r>
            <a:r>
              <a:rPr lang="en-US" sz="4400" dirty="0" smtClean="0"/>
              <a:t> </a:t>
            </a:r>
            <a:r>
              <a:rPr lang="en-US" sz="4400" dirty="0" err="1" smtClean="0"/>
              <a:t>shu</a:t>
            </a:r>
            <a:r>
              <a:rPr lang="en-US" sz="4400" dirty="0" smtClean="0"/>
              <a:t> </a:t>
            </a:r>
            <a:r>
              <a:rPr lang="en-US" sz="4400" dirty="0" err="1" smtClean="0"/>
              <a:t>qullarni</a:t>
            </a:r>
            <a:r>
              <a:rPr lang="en-US" sz="4400" dirty="0" smtClean="0"/>
              <a:t> </a:t>
            </a:r>
            <a:r>
              <a:rPr lang="en-US" sz="4400" dirty="0" err="1" smtClean="0"/>
              <a:t>oʻz</a:t>
            </a:r>
            <a:r>
              <a:rPr lang="en-US" sz="4400" dirty="0" smtClean="0"/>
              <a:t> </a:t>
            </a:r>
            <a:r>
              <a:rPr lang="en-US" sz="4400" dirty="0" err="1" smtClean="0"/>
              <a:t>farzandlaridek</a:t>
            </a:r>
            <a:r>
              <a:rPr lang="en-US" sz="4400" dirty="0" smtClean="0"/>
              <a:t> </a:t>
            </a:r>
            <a:r>
              <a:rPr lang="en-US" sz="4400" dirty="0" err="1" smtClean="0"/>
              <a:t>koʻrib</a:t>
            </a:r>
            <a:r>
              <a:rPr lang="en-US" sz="4400" dirty="0" smtClean="0"/>
              <a:t> </a:t>
            </a:r>
            <a:r>
              <a:rPr lang="en-US" sz="4400" dirty="0" err="1" smtClean="0"/>
              <a:t>tarbiyalaydilar</a:t>
            </a:r>
            <a:r>
              <a:rPr lang="en-US" sz="4400" dirty="0" smtClean="0"/>
              <a:t>, </a:t>
            </a:r>
            <a:r>
              <a:rPr lang="en-US" sz="4400" dirty="0" err="1" smtClean="0"/>
              <a:t>ot</a:t>
            </a:r>
            <a:r>
              <a:rPr lang="en-US" sz="4400" dirty="0" smtClean="0"/>
              <a:t> </a:t>
            </a:r>
            <a:r>
              <a:rPr lang="en-US" sz="4400" dirty="0" err="1" smtClean="0"/>
              <a:t>minishga</a:t>
            </a:r>
            <a:r>
              <a:rPr lang="en-US" sz="4400" dirty="0" smtClean="0"/>
              <a:t> </a:t>
            </a:r>
            <a:r>
              <a:rPr lang="en-US" sz="4400" dirty="0" err="1" smtClean="0"/>
              <a:t>va</a:t>
            </a:r>
            <a:r>
              <a:rPr lang="en-US" sz="4400" dirty="0" smtClean="0"/>
              <a:t> </a:t>
            </a:r>
            <a:r>
              <a:rPr lang="en-US" sz="4400" dirty="0" err="1" smtClean="0"/>
              <a:t>oʻq-yoy</a:t>
            </a:r>
            <a:r>
              <a:rPr lang="en-US" sz="4400" dirty="0" smtClean="0"/>
              <a:t> </a:t>
            </a:r>
            <a:r>
              <a:rPr lang="en-US" sz="4400" dirty="0" err="1" smtClean="0"/>
              <a:t>otishga</a:t>
            </a:r>
            <a:r>
              <a:rPr lang="en-US" sz="4400" dirty="0" smtClean="0"/>
              <a:t> </a:t>
            </a:r>
            <a:r>
              <a:rPr lang="en-US" sz="4400" dirty="0" err="1" smtClean="0"/>
              <a:t>oʻrgatadilar</a:t>
            </a:r>
            <a:r>
              <a:rPr lang="en-US" sz="4400" dirty="0" smtClean="0"/>
              <a:t>“,- </a:t>
            </a:r>
            <a:r>
              <a:rPr lang="en-US" sz="4400" dirty="0" err="1" smtClean="0"/>
              <a:t>deb</a:t>
            </a:r>
            <a:r>
              <a:rPr lang="en-US" sz="4400" dirty="0" smtClean="0"/>
              <a:t> </a:t>
            </a:r>
            <a:r>
              <a:rPr lang="en-US" sz="4400" dirty="0" err="1" smtClean="0"/>
              <a:t>yozgan</a:t>
            </a:r>
            <a:r>
              <a:rPr lang="en-US" sz="4400" dirty="0" smtClean="0"/>
              <a:t> </a:t>
            </a:r>
            <a:r>
              <a:rPr lang="en-US" sz="4400" dirty="0" err="1" smtClean="0"/>
              <a:t>ekan</a:t>
            </a:r>
            <a:r>
              <a:rPr lang="en-US" sz="4400" dirty="0" smtClean="0"/>
              <a:t>.</a:t>
            </a:r>
          </a:p>
          <a:p>
            <a:pPr>
              <a:buNone/>
            </a:pPr>
            <a:r>
              <a:rPr lang="en-US" sz="4000" dirty="0" smtClean="0"/>
              <a:t/>
            </a:r>
            <a:br>
              <a:rPr lang="en-US" sz="4000" dirty="0" smtClean="0"/>
            </a:b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981198846"/>
      </p:ext>
    </p:extLst>
  </p:cSld>
  <p:clrMapOvr>
    <a:masterClrMapping/>
  </p:clrMapOvr>
  <p:transition spd="slow">
    <p:checker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214290"/>
            <a:ext cx="8572560" cy="5951014"/>
          </a:xfrm>
        </p:spPr>
        <p:txBody>
          <a:bodyPr>
            <a:normAutofit/>
          </a:bodyPr>
          <a:lstStyle/>
          <a:p>
            <a:r>
              <a:rPr lang="en-US" sz="2400" b="1" dirty="0" err="1" smtClean="0"/>
              <a:t>Parfiyaning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ijtimoiy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tuzumi</a:t>
            </a:r>
            <a:r>
              <a:rPr lang="en-US" sz="2400" dirty="0" smtClean="0"/>
              <a:t>, </a:t>
            </a:r>
            <a:r>
              <a:rPr lang="en-US" sz="2400" dirty="0" err="1" smtClean="0"/>
              <a:t>xoʻjaligi</a:t>
            </a:r>
            <a:r>
              <a:rPr lang="en-US" sz="2400" dirty="0" smtClean="0"/>
              <a:t> </a:t>
            </a:r>
            <a:r>
              <a:rPr lang="en-US" sz="2400" dirty="0" err="1" smtClean="0"/>
              <a:t>va</a:t>
            </a:r>
            <a:r>
              <a:rPr lang="en-US" sz="2400" dirty="0" smtClean="0"/>
              <a:t> </a:t>
            </a:r>
            <a:r>
              <a:rPr lang="en-US" sz="2400" dirty="0" err="1" smtClean="0"/>
              <a:t>madaniyati</a:t>
            </a:r>
            <a:r>
              <a:rPr lang="en-US" sz="2400" dirty="0" smtClean="0"/>
              <a:t>. </a:t>
            </a:r>
            <a:r>
              <a:rPr lang="en-US" sz="2400" dirty="0" err="1" smtClean="0"/>
              <a:t>Parfiya</a:t>
            </a:r>
            <a:r>
              <a:rPr lang="en-US" sz="2400" dirty="0" smtClean="0"/>
              <a:t> </a:t>
            </a:r>
            <a:r>
              <a:rPr lang="en-US" sz="2400" dirty="0" err="1" smtClean="0"/>
              <a:t>janubi-gʻarbiy</a:t>
            </a:r>
            <a:r>
              <a:rPr lang="en-US" sz="2400" dirty="0" smtClean="0"/>
              <a:t> </a:t>
            </a:r>
            <a:r>
              <a:rPr lang="en-US" sz="2400" dirty="0" err="1" smtClean="0"/>
              <a:t>Osiyodagi</a:t>
            </a:r>
            <a:r>
              <a:rPr lang="en-US" sz="2400" dirty="0" smtClean="0"/>
              <a:t> </a:t>
            </a:r>
            <a:r>
              <a:rPr lang="en-US" sz="2400" dirty="0" err="1" smtClean="0"/>
              <a:t>yirik</a:t>
            </a:r>
            <a:r>
              <a:rPr lang="en-US" sz="2400" dirty="0" smtClean="0"/>
              <a:t> </a:t>
            </a:r>
            <a:r>
              <a:rPr lang="en-US" sz="2400" dirty="0" err="1" smtClean="0"/>
              <a:t>quldorlik</a:t>
            </a:r>
            <a:r>
              <a:rPr lang="en-US" sz="2400" dirty="0" smtClean="0"/>
              <a:t> </a:t>
            </a:r>
            <a:r>
              <a:rPr lang="en-US" sz="2400" dirty="0" err="1" smtClean="0"/>
              <a:t>davlatiaridan</a:t>
            </a:r>
            <a:r>
              <a:rPr lang="en-US" sz="2400" dirty="0" smtClean="0"/>
              <a:t> </a:t>
            </a:r>
            <a:r>
              <a:rPr lang="en-US" sz="2400" dirty="0" err="1" smtClean="0"/>
              <a:t>biri</a:t>
            </a:r>
            <a:r>
              <a:rPr lang="en-US" sz="2400" dirty="0" smtClean="0"/>
              <a:t> </a:t>
            </a:r>
            <a:r>
              <a:rPr lang="en-US" sz="2400" dirty="0" err="1" smtClean="0"/>
              <a:t>boʻlgan</a:t>
            </a:r>
            <a:r>
              <a:rPr lang="en-US" sz="2400" dirty="0" smtClean="0"/>
              <a:t>. </a:t>
            </a:r>
            <a:r>
              <a:rPr lang="en-US" sz="2400" dirty="0" err="1" smtClean="0"/>
              <a:t>Davlat</a:t>
            </a:r>
            <a:r>
              <a:rPr lang="en-US" sz="2400" dirty="0" smtClean="0"/>
              <a:t> </a:t>
            </a:r>
            <a:r>
              <a:rPr lang="en-US" sz="2400" dirty="0" err="1" smtClean="0"/>
              <a:t>tepasida</a:t>
            </a:r>
            <a:r>
              <a:rPr lang="en-US" sz="2400" dirty="0" smtClean="0"/>
              <a:t> </a:t>
            </a:r>
            <a:r>
              <a:rPr lang="en-US" sz="2400" dirty="0" err="1" smtClean="0"/>
              <a:t>arshakiylar</a:t>
            </a:r>
            <a:r>
              <a:rPr lang="en-US" sz="2400" dirty="0" smtClean="0"/>
              <a:t> </a:t>
            </a:r>
            <a:r>
              <a:rPr lang="en-US" sz="2400" dirty="0" err="1" smtClean="0"/>
              <a:t>sulolasidan</a:t>
            </a:r>
            <a:r>
              <a:rPr lang="en-US" sz="2400" dirty="0" smtClean="0"/>
              <a:t> </a:t>
            </a:r>
            <a:r>
              <a:rPr lang="en-US" sz="2400" dirty="0" err="1" smtClean="0"/>
              <a:t>boʻlgar</a:t>
            </a:r>
            <a:r>
              <a:rPr lang="en-US" sz="2400" dirty="0" smtClean="0"/>
              <a:t> </a:t>
            </a:r>
            <a:r>
              <a:rPr lang="en-US" sz="2400" dirty="0" err="1" smtClean="0"/>
              <a:t>shoh</a:t>
            </a:r>
            <a:r>
              <a:rPr lang="en-US" sz="2400" dirty="0" smtClean="0"/>
              <a:t> </a:t>
            </a:r>
            <a:r>
              <a:rPr lang="en-US" sz="2400" dirty="0" err="1" smtClean="0"/>
              <a:t>oʻtirgan</a:t>
            </a:r>
            <a:r>
              <a:rPr lang="en-US" sz="2400" dirty="0" smtClean="0"/>
              <a:t>. </a:t>
            </a:r>
            <a:r>
              <a:rPr lang="en-US" sz="2400" dirty="0" err="1" smtClean="0"/>
              <a:t>Shoh</a:t>
            </a:r>
            <a:r>
              <a:rPr lang="en-US" sz="2400" dirty="0" smtClean="0"/>
              <a:t> </a:t>
            </a:r>
            <a:r>
              <a:rPr lang="en-US" sz="2400" dirty="0" err="1" smtClean="0"/>
              <a:t>huzurida</a:t>
            </a:r>
            <a:r>
              <a:rPr lang="en-US" sz="2400" dirty="0" smtClean="0"/>
              <a:t> </a:t>
            </a:r>
            <a:r>
              <a:rPr lang="en-US" sz="2400" dirty="0" err="1" smtClean="0"/>
              <a:t>qabila</a:t>
            </a:r>
            <a:r>
              <a:rPr lang="en-US" sz="2400" dirty="0" smtClean="0"/>
              <a:t> </a:t>
            </a:r>
            <a:r>
              <a:rPr lang="en-US" sz="2400" dirty="0" err="1" smtClean="0"/>
              <a:t>aslzodalari</a:t>
            </a:r>
            <a:r>
              <a:rPr lang="en-US" sz="2400" dirty="0" smtClean="0"/>
              <a:t> </a:t>
            </a:r>
            <a:r>
              <a:rPr lang="en-US" sz="2400" dirty="0" err="1" smtClean="0"/>
              <a:t>va</a:t>
            </a:r>
            <a:r>
              <a:rPr lang="en-US" sz="2400" dirty="0" smtClean="0"/>
              <a:t> </a:t>
            </a:r>
            <a:r>
              <a:rPr lang="en-US" sz="2400" dirty="0" err="1" smtClean="0"/>
              <a:t>ruhoniylardan</a:t>
            </a:r>
            <a:r>
              <a:rPr lang="en-US" sz="2400" dirty="0" smtClean="0"/>
              <a:t> </a:t>
            </a:r>
            <a:r>
              <a:rPr lang="en-US" sz="2400" dirty="0" err="1" smtClean="0"/>
              <a:t>Iborat</a:t>
            </a:r>
            <a:r>
              <a:rPr lang="en-US" sz="2400" dirty="0" smtClean="0"/>
              <a:t> </a:t>
            </a:r>
            <a:r>
              <a:rPr lang="en-US" sz="2400" dirty="0" err="1" smtClean="0"/>
              <a:t>ikki</a:t>
            </a:r>
            <a:r>
              <a:rPr lang="en-US" sz="2400" dirty="0" smtClean="0"/>
              <a:t> </a:t>
            </a:r>
            <a:r>
              <a:rPr lang="en-US" sz="2400" dirty="0" err="1" smtClean="0"/>
              <a:t>alohida</a:t>
            </a:r>
            <a:r>
              <a:rPr lang="en-US" sz="2400" dirty="0" smtClean="0"/>
              <a:t> </a:t>
            </a:r>
            <a:r>
              <a:rPr lang="en-US" sz="2400" dirty="0" err="1" smtClean="0"/>
              <a:t>kengash</a:t>
            </a:r>
            <a:r>
              <a:rPr lang="en-US" sz="2400" dirty="0" smtClean="0"/>
              <a:t> </a:t>
            </a:r>
            <a:r>
              <a:rPr lang="en-US" sz="2400" dirty="0" err="1" smtClean="0"/>
              <a:t>boʻlgan</a:t>
            </a:r>
            <a:r>
              <a:rPr lang="en-US" sz="2400" dirty="0" smtClean="0"/>
              <a:t>. </a:t>
            </a:r>
            <a:r>
              <a:rPr lang="en-US" sz="2400" dirty="0" err="1" smtClean="0"/>
              <a:t>oʻlgan</a:t>
            </a:r>
            <a:r>
              <a:rPr lang="en-US" sz="2400" dirty="0" smtClean="0"/>
              <a:t> </a:t>
            </a:r>
            <a:r>
              <a:rPr lang="en-US" sz="2400" dirty="0" err="1" smtClean="0"/>
              <a:t>shohning</a:t>
            </a:r>
            <a:r>
              <a:rPr lang="en-US" sz="2400" dirty="0" smtClean="0"/>
              <a:t> </a:t>
            </a:r>
            <a:r>
              <a:rPr lang="en-US" sz="2400" dirty="0" err="1" smtClean="0"/>
              <a:t>oʻrniga</a:t>
            </a:r>
            <a:r>
              <a:rPr lang="en-US" sz="2400" dirty="0" smtClean="0"/>
              <a:t> aka-</a:t>
            </a:r>
            <a:r>
              <a:rPr lang="en-US" sz="2400" dirty="0" err="1" smtClean="0"/>
              <a:t>uka</a:t>
            </a:r>
            <a:r>
              <a:rPr lang="en-US" sz="2400" dirty="0" smtClean="0"/>
              <a:t> </a:t>
            </a:r>
            <a:r>
              <a:rPr lang="en-US" sz="2400" dirty="0" err="1" smtClean="0"/>
              <a:t>va</a:t>
            </a:r>
            <a:r>
              <a:rPr lang="en-US" sz="2400" dirty="0" smtClean="0"/>
              <a:t> </a:t>
            </a:r>
            <a:r>
              <a:rPr lang="en-US" sz="2400" dirty="0" err="1" smtClean="0"/>
              <a:t>oʻgʻillaridan</a:t>
            </a:r>
            <a:r>
              <a:rPr lang="en-US" sz="2400" dirty="0" smtClean="0"/>
              <a:t> </a:t>
            </a:r>
            <a:r>
              <a:rPr lang="en-US" sz="2400" dirty="0" err="1" smtClean="0"/>
              <a:t>biri</a:t>
            </a:r>
            <a:r>
              <a:rPr lang="en-US" sz="2400" dirty="0" smtClean="0"/>
              <a:t> </a:t>
            </a:r>
            <a:r>
              <a:rPr lang="en-US" sz="2400" dirty="0" err="1" smtClean="0"/>
              <a:t>taxtga</a:t>
            </a:r>
            <a:r>
              <a:rPr lang="en-US" sz="2400" dirty="0" smtClean="0"/>
              <a:t> </a:t>
            </a:r>
            <a:r>
              <a:rPr lang="en-US" sz="2400" dirty="0" err="1" smtClean="0"/>
              <a:t>oʻtqizilgan</a:t>
            </a:r>
            <a:r>
              <a:rPr lang="en-US" sz="2400" dirty="0" smtClean="0"/>
              <a:t>. </a:t>
            </a:r>
            <a:r>
              <a:rPr lang="en-US" sz="2400" dirty="0" err="1" smtClean="0"/>
              <a:t>Shoh</a:t>
            </a:r>
            <a:r>
              <a:rPr lang="en-US" sz="2400" dirty="0" smtClean="0"/>
              <a:t> </a:t>
            </a:r>
            <a:r>
              <a:rPr lang="en-US" sz="2400" dirty="0" err="1" smtClean="0"/>
              <a:t>davlat</a:t>
            </a:r>
            <a:r>
              <a:rPr lang="en-US" sz="2400" dirty="0" smtClean="0"/>
              <a:t> </a:t>
            </a:r>
            <a:r>
              <a:rPr lang="en-US" sz="2400" dirty="0" err="1" smtClean="0"/>
              <a:t>ahamiyatiga</a:t>
            </a:r>
            <a:r>
              <a:rPr lang="en-US" sz="2400" dirty="0" smtClean="0"/>
              <a:t> </a:t>
            </a:r>
            <a:r>
              <a:rPr lang="en-US" sz="2400" dirty="0" err="1" smtClean="0"/>
              <a:t>ega</a:t>
            </a:r>
            <a:r>
              <a:rPr lang="en-US" sz="2400" dirty="0" smtClean="0"/>
              <a:t> </a:t>
            </a:r>
            <a:r>
              <a:rPr lang="en-US" sz="2400" dirty="0" err="1" smtClean="0"/>
              <a:t>boʻlgan</a:t>
            </a:r>
            <a:r>
              <a:rPr lang="en-US" sz="2400" dirty="0" smtClean="0"/>
              <a:t> </a:t>
            </a:r>
            <a:r>
              <a:rPr lang="en-US" sz="2400" dirty="0" err="1" smtClean="0"/>
              <a:t>masalalarni</a:t>
            </a:r>
            <a:r>
              <a:rPr lang="en-US" sz="2400" dirty="0" smtClean="0"/>
              <a:t> </a:t>
            </a:r>
            <a:r>
              <a:rPr lang="en-US" sz="2400" dirty="0" err="1" smtClean="0"/>
              <a:t>aslzoda</a:t>
            </a:r>
            <a:r>
              <a:rPr lang="en-US" sz="2400" dirty="0" smtClean="0"/>
              <a:t> </a:t>
            </a:r>
            <a:r>
              <a:rPr lang="en-US" sz="2400" dirty="0" err="1" smtClean="0"/>
              <a:t>va</a:t>
            </a:r>
            <a:r>
              <a:rPr lang="en-US" sz="2400" dirty="0" smtClean="0"/>
              <a:t> </a:t>
            </a:r>
            <a:r>
              <a:rPr lang="en-US" sz="2400" dirty="0" err="1" smtClean="0"/>
              <a:t>ruhoniylar</a:t>
            </a:r>
            <a:r>
              <a:rPr lang="en-US" sz="2400" dirty="0" smtClean="0"/>
              <a:t> </a:t>
            </a:r>
            <a:r>
              <a:rPr lang="en-US" sz="2400" dirty="0" err="1" smtClean="0"/>
              <a:t>kengashi</a:t>
            </a:r>
            <a:r>
              <a:rPr lang="en-US" sz="2400" dirty="0" smtClean="0"/>
              <a:t> </a:t>
            </a:r>
            <a:r>
              <a:rPr lang="en-US" sz="2400" dirty="0" err="1" smtClean="0"/>
              <a:t>bilan</a:t>
            </a:r>
            <a:r>
              <a:rPr lang="en-US" sz="2400" dirty="0" smtClean="0"/>
              <a:t> </a:t>
            </a:r>
            <a:r>
              <a:rPr lang="en-US" sz="2400" dirty="0" err="1" smtClean="0"/>
              <a:t>maslahatlashib</a:t>
            </a:r>
            <a:r>
              <a:rPr lang="en-US" sz="2400" dirty="0" smtClean="0"/>
              <a:t> </a:t>
            </a:r>
            <a:r>
              <a:rPr lang="en-US" sz="2400" dirty="0" err="1" smtClean="0"/>
              <a:t>hal</a:t>
            </a:r>
            <a:r>
              <a:rPr lang="en-US" sz="2400" dirty="0" smtClean="0"/>
              <a:t> </a:t>
            </a:r>
            <a:r>
              <a:rPr lang="en-US" sz="2400" dirty="0" err="1" smtClean="0"/>
              <a:t>etgan</a:t>
            </a:r>
            <a:r>
              <a:rPr lang="en-US" sz="2400" dirty="0" smtClean="0"/>
              <a:t>. </a:t>
            </a:r>
            <a:r>
              <a:rPr lang="en-US" sz="2400" dirty="0" err="1" smtClean="0"/>
              <a:t>Mamlakat</a:t>
            </a:r>
            <a:r>
              <a:rPr lang="en-US" sz="2400" dirty="0" smtClean="0"/>
              <a:t> </a:t>
            </a:r>
            <a:r>
              <a:rPr lang="en-US" sz="2400" dirty="0" err="1" smtClean="0"/>
              <a:t>aholisining</a:t>
            </a:r>
            <a:r>
              <a:rPr lang="en-US" sz="2400" dirty="0" smtClean="0"/>
              <a:t> </a:t>
            </a:r>
            <a:r>
              <a:rPr lang="en-US" sz="2400" dirty="0" err="1" smtClean="0"/>
              <a:t>asosiy</a:t>
            </a:r>
            <a:r>
              <a:rPr lang="en-US" sz="2400" dirty="0" smtClean="0"/>
              <a:t> </a:t>
            </a:r>
            <a:r>
              <a:rPr lang="en-US" sz="2400" dirty="0" err="1" smtClean="0"/>
              <a:t>qismini</a:t>
            </a:r>
            <a:r>
              <a:rPr lang="en-US" sz="2400" dirty="0" smtClean="0"/>
              <a:t> </a:t>
            </a:r>
            <a:r>
              <a:rPr lang="en-US" sz="2400" dirty="0" err="1" smtClean="0"/>
              <a:t>ozod</a:t>
            </a:r>
            <a:r>
              <a:rPr lang="en-US" sz="2400" dirty="0" smtClean="0"/>
              <a:t> </a:t>
            </a:r>
            <a:r>
              <a:rPr lang="en-US" sz="2400" dirty="0" err="1" smtClean="0"/>
              <a:t>dehqonlar</a:t>
            </a:r>
            <a:r>
              <a:rPr lang="en-US" sz="2400" dirty="0" smtClean="0"/>
              <a:t>, </a:t>
            </a:r>
            <a:r>
              <a:rPr lang="en-US" sz="2400" dirty="0" err="1" smtClean="0"/>
              <a:t>hunarmandlar</a:t>
            </a:r>
            <a:r>
              <a:rPr lang="en-US" sz="2400" dirty="0" smtClean="0"/>
              <a:t>, </a:t>
            </a:r>
            <a:r>
              <a:rPr lang="en-US" sz="2400" dirty="0" err="1" smtClean="0"/>
              <a:t>savdogarlar</a:t>
            </a:r>
            <a:r>
              <a:rPr lang="en-US" sz="2400" dirty="0" smtClean="0"/>
              <a:t> </a:t>
            </a:r>
            <a:r>
              <a:rPr lang="en-US" sz="2400" dirty="0" err="1" smtClean="0"/>
              <a:t>va</a:t>
            </a:r>
            <a:r>
              <a:rPr lang="en-US" sz="2400" dirty="0" smtClean="0"/>
              <a:t> </a:t>
            </a:r>
            <a:r>
              <a:rPr lang="en-US" sz="2400" dirty="0" err="1" smtClean="0"/>
              <a:t>ziyolilar</a:t>
            </a:r>
            <a:r>
              <a:rPr lang="en-US" sz="2400" dirty="0" smtClean="0"/>
              <a:t> </a:t>
            </a:r>
            <a:r>
              <a:rPr lang="en-US" sz="2400" dirty="0" err="1" smtClean="0"/>
              <a:t>tashkil</a:t>
            </a:r>
            <a:r>
              <a:rPr lang="en-US" sz="2400" dirty="0" smtClean="0"/>
              <a:t> </a:t>
            </a:r>
            <a:r>
              <a:rPr lang="en-US" sz="2400" dirty="0" err="1" smtClean="0"/>
              <a:t>etgan</a:t>
            </a:r>
            <a:r>
              <a:rPr lang="en-US" sz="2400" dirty="0" smtClean="0"/>
              <a:t>, </a:t>
            </a:r>
            <a:r>
              <a:rPr lang="en-US" sz="2400" dirty="0" err="1" smtClean="0"/>
              <a:t>Parfiyada</a:t>
            </a:r>
            <a:r>
              <a:rPr lang="en-US" sz="2400" dirty="0" smtClean="0"/>
              <a:t> </a:t>
            </a:r>
            <a:r>
              <a:rPr lang="en-US" sz="2400" dirty="0" err="1" smtClean="0"/>
              <a:t>qulchilik</a:t>
            </a:r>
            <a:r>
              <a:rPr lang="en-US" sz="2400" dirty="0" smtClean="0"/>
              <a:t> </a:t>
            </a:r>
            <a:r>
              <a:rPr lang="en-US" sz="2400" dirty="0" err="1" smtClean="0"/>
              <a:t>rivoj</a:t>
            </a:r>
            <a:r>
              <a:rPr lang="en-US" sz="2400" dirty="0" smtClean="0"/>
              <a:t> </a:t>
            </a:r>
            <a:r>
              <a:rPr lang="en-US" sz="2400" dirty="0" err="1" smtClean="0"/>
              <a:t>topgan</a:t>
            </a:r>
            <a:r>
              <a:rPr lang="en-US" sz="2400" dirty="0" smtClean="0"/>
              <a:t> </a:t>
            </a:r>
            <a:r>
              <a:rPr lang="en-US" sz="2400" dirty="0" err="1" smtClean="0"/>
              <a:t>edi</a:t>
            </a:r>
            <a:r>
              <a:rPr lang="en-US" sz="2400" dirty="0" smtClean="0"/>
              <a:t>. </a:t>
            </a:r>
            <a:r>
              <a:rPr lang="en-US" sz="2400" dirty="0" err="1" smtClean="0"/>
              <a:t>Solnomalarda</a:t>
            </a:r>
            <a:r>
              <a:rPr lang="en-US" sz="2400" dirty="0" smtClean="0"/>
              <a:t> </a:t>
            </a:r>
            <a:r>
              <a:rPr lang="en-US" sz="2400" dirty="0" err="1" smtClean="0"/>
              <a:t>qulning</a:t>
            </a:r>
            <a:r>
              <a:rPr lang="en-US" sz="2400" dirty="0" smtClean="0"/>
              <a:t> </a:t>
            </a:r>
            <a:r>
              <a:rPr lang="en-US" sz="2400" dirty="0" err="1" smtClean="0"/>
              <a:t>bolasi</a:t>
            </a:r>
            <a:r>
              <a:rPr lang="en-US" sz="2400" dirty="0" smtClean="0"/>
              <a:t> ham </a:t>
            </a:r>
            <a:r>
              <a:rPr lang="en-US" sz="2400" dirty="0" err="1" smtClean="0"/>
              <a:t>qul</a:t>
            </a:r>
            <a:r>
              <a:rPr lang="en-US" sz="2400" dirty="0" smtClean="0"/>
              <a:t> </a:t>
            </a:r>
            <a:r>
              <a:rPr lang="en-US" sz="2400" dirty="0" err="1" smtClean="0"/>
              <a:t>boʻlib</a:t>
            </a:r>
            <a:r>
              <a:rPr lang="en-US" sz="2400" dirty="0" smtClean="0"/>
              <a:t> </a:t>
            </a:r>
            <a:r>
              <a:rPr lang="en-US" sz="2400" dirty="0" err="1" smtClean="0"/>
              <a:t>qolishi</a:t>
            </a:r>
            <a:r>
              <a:rPr lang="en-US" sz="2400" dirty="0" smtClean="0"/>
              <a:t> </a:t>
            </a:r>
            <a:r>
              <a:rPr lang="en-US" sz="2400" dirty="0" err="1" smtClean="0"/>
              <a:t>taʼkidlangan</a:t>
            </a:r>
            <a:r>
              <a:rPr lang="en-US" sz="2400" dirty="0" smtClean="0"/>
              <a:t>. </a:t>
            </a:r>
            <a:r>
              <a:rPr lang="en-US" sz="2400" dirty="0" err="1" smtClean="0"/>
              <a:t>Qullar</a:t>
            </a:r>
            <a:r>
              <a:rPr lang="en-US" sz="2400" dirty="0" smtClean="0"/>
              <a:t> </a:t>
            </a:r>
            <a:r>
              <a:rPr lang="en-US" sz="2400" dirty="0" err="1" smtClean="0"/>
              <a:t>mehnatidan</a:t>
            </a:r>
            <a:r>
              <a:rPr lang="en-US" sz="2400" dirty="0" smtClean="0"/>
              <a:t> </a:t>
            </a:r>
            <a:r>
              <a:rPr lang="en-US" sz="2400" dirty="0" err="1" smtClean="0"/>
              <a:t>xoʻjalikning</a:t>
            </a:r>
            <a:r>
              <a:rPr lang="en-US" sz="2400" dirty="0" smtClean="0"/>
              <a:t> </a:t>
            </a:r>
            <a:r>
              <a:rPr lang="en-US" sz="2400" dirty="0" err="1" smtClean="0"/>
              <a:t>hamma</a:t>
            </a:r>
            <a:r>
              <a:rPr lang="en-US" sz="2400" dirty="0" smtClean="0"/>
              <a:t> </a:t>
            </a:r>
            <a:r>
              <a:rPr lang="en-US" sz="2400" dirty="0" err="1" smtClean="0"/>
              <a:t>tarmoqlarida</a:t>
            </a:r>
            <a:r>
              <a:rPr lang="en-US" sz="2400" dirty="0" smtClean="0"/>
              <a:t> </a:t>
            </a:r>
            <a:r>
              <a:rPr lang="en-US" sz="2400" dirty="0" err="1" smtClean="0"/>
              <a:t>foydalanilgan</a:t>
            </a:r>
            <a:r>
              <a:rPr lang="en-US" sz="2400" dirty="0" smtClean="0"/>
              <a:t>. </a:t>
            </a:r>
            <a:r>
              <a:rPr lang="en-US" sz="2400" dirty="0" err="1" smtClean="0"/>
              <a:t>Parfiya</a:t>
            </a:r>
            <a:r>
              <a:rPr lang="en-US" sz="2400" dirty="0" smtClean="0"/>
              <a:t> </a:t>
            </a:r>
            <a:r>
              <a:rPr lang="en-US" sz="2400" dirty="0" err="1" smtClean="0"/>
              <a:t>aholisi</a:t>
            </a:r>
            <a:r>
              <a:rPr lang="en-US" sz="2400" dirty="0" smtClean="0"/>
              <a:t> </a:t>
            </a:r>
            <a:r>
              <a:rPr lang="en-US" sz="2400" dirty="0" err="1" smtClean="0"/>
              <a:t>toʻrt</a:t>
            </a:r>
            <a:r>
              <a:rPr lang="en-US" sz="2400" dirty="0" smtClean="0"/>
              <a:t> </a:t>
            </a:r>
            <a:r>
              <a:rPr lang="en-US" sz="2400" dirty="0" err="1" smtClean="0"/>
              <a:t>tabaqadan</a:t>
            </a:r>
            <a:r>
              <a:rPr lang="en-US" sz="2400" dirty="0" smtClean="0"/>
              <a:t> </a:t>
            </a:r>
            <a:r>
              <a:rPr lang="en-US" sz="2400" dirty="0" err="1" smtClean="0"/>
              <a:t>iborat</a:t>
            </a:r>
            <a:r>
              <a:rPr lang="en-US" sz="2400" dirty="0" smtClean="0"/>
              <a:t> </a:t>
            </a:r>
            <a:r>
              <a:rPr lang="en-US" sz="2400" dirty="0" err="1" smtClean="0"/>
              <a:t>boʻlgan</a:t>
            </a:r>
            <a:r>
              <a:rPr lang="en-US" sz="2400" dirty="0" smtClean="0"/>
              <a:t>. </a:t>
            </a:r>
            <a:r>
              <a:rPr lang="en-US" sz="2400" dirty="0" err="1" smtClean="0"/>
              <a:t>Ular</a:t>
            </a:r>
            <a:r>
              <a:rPr lang="en-US" sz="2400" dirty="0" smtClean="0"/>
              <a:t>: 1. </a:t>
            </a:r>
            <a:r>
              <a:rPr lang="en-US" sz="2400" dirty="0" err="1" smtClean="0"/>
              <a:t>Zodagon</a:t>
            </a:r>
            <a:r>
              <a:rPr lang="en-US" sz="2400" dirty="0" smtClean="0"/>
              <a:t> </a:t>
            </a:r>
            <a:r>
              <a:rPr lang="en-US" sz="2400" dirty="0" err="1" smtClean="0"/>
              <a:t>jangchilar</a:t>
            </a:r>
            <a:r>
              <a:rPr lang="en-US" sz="2400" dirty="0" smtClean="0"/>
              <a:t>. 2. </a:t>
            </a:r>
            <a:r>
              <a:rPr lang="en-US" sz="2400" dirty="0" err="1" smtClean="0"/>
              <a:t>Yengil</a:t>
            </a:r>
            <a:r>
              <a:rPr lang="en-US" sz="2400" dirty="0" smtClean="0"/>
              <a:t> </a:t>
            </a:r>
            <a:r>
              <a:rPr lang="en-US" sz="2400" dirty="0" err="1" smtClean="0"/>
              <a:t>qurollangan</a:t>
            </a:r>
            <a:r>
              <a:rPr lang="en-US" sz="2400" dirty="0" smtClean="0"/>
              <a:t> </a:t>
            </a:r>
            <a:r>
              <a:rPr lang="en-US" sz="2400" dirty="0" err="1" smtClean="0"/>
              <a:t>suvoriylar</a:t>
            </a:r>
            <a:r>
              <a:rPr lang="en-US" sz="2400" dirty="0" smtClean="0"/>
              <a:t>. 3. </a:t>
            </a:r>
            <a:r>
              <a:rPr lang="en-US" sz="2400" dirty="0" err="1" smtClean="0"/>
              <a:t>Erkin</a:t>
            </a:r>
            <a:r>
              <a:rPr lang="en-US" sz="2400" dirty="0" smtClean="0"/>
              <a:t> </a:t>
            </a:r>
            <a:r>
              <a:rPr lang="en-US" sz="2400" dirty="0" err="1" smtClean="0"/>
              <a:t>jamoachi</a:t>
            </a:r>
            <a:r>
              <a:rPr lang="en-US" sz="2400" dirty="0" smtClean="0"/>
              <a:t> </a:t>
            </a:r>
            <a:r>
              <a:rPr lang="en-US" sz="2400" dirty="0" err="1" smtClean="0"/>
              <a:t>dehqonlar</a:t>
            </a:r>
            <a:r>
              <a:rPr lang="en-US" sz="2400" dirty="0" smtClean="0"/>
              <a:t>. 4. </a:t>
            </a:r>
            <a:r>
              <a:rPr lang="en-US" sz="2400" dirty="0" err="1" smtClean="0"/>
              <a:t>Qullar</a:t>
            </a:r>
            <a:r>
              <a:rPr lang="en-US" sz="2400" dirty="0" smtClean="0"/>
              <a:t>. </a:t>
            </a:r>
            <a:r>
              <a:rPr lang="en-US" sz="2400" dirty="0" err="1" smtClean="0"/>
              <a:t>Parfiya</a:t>
            </a:r>
            <a:r>
              <a:rPr lang="en-US" sz="2400" dirty="0" smtClean="0"/>
              <a:t> </a:t>
            </a:r>
            <a:r>
              <a:rPr lang="en-US" sz="2400" dirty="0" err="1" smtClean="0"/>
              <a:t>shohlarining</a:t>
            </a:r>
            <a:r>
              <a:rPr lang="en-US" sz="2400" dirty="0" smtClean="0"/>
              <a:t> </a:t>
            </a:r>
            <a:r>
              <a:rPr lang="en-US" sz="2400" dirty="0" err="1" smtClean="0"/>
              <a:t>asosiy</a:t>
            </a:r>
            <a:r>
              <a:rPr lang="en-US" sz="2400" dirty="0" smtClean="0"/>
              <a:t> </a:t>
            </a:r>
            <a:r>
              <a:rPr lang="en-US" sz="2400" dirty="0" err="1" smtClean="0"/>
              <a:t>kuchi</a:t>
            </a:r>
            <a:r>
              <a:rPr lang="en-US" sz="2400" dirty="0" smtClean="0"/>
              <a:t> </a:t>
            </a:r>
            <a:r>
              <a:rPr lang="en-US" sz="2400" dirty="0" err="1" smtClean="0"/>
              <a:t>qoʻshin</a:t>
            </a:r>
            <a:r>
              <a:rPr lang="en-US" sz="2400" dirty="0" smtClean="0"/>
              <a:t> </a:t>
            </a:r>
            <a:r>
              <a:rPr lang="en-US" sz="2400" dirty="0" err="1" smtClean="0"/>
              <a:t>boʻlgan</a:t>
            </a:r>
            <a:r>
              <a:rPr lang="en-US" sz="2400" dirty="0" smtClean="0"/>
              <a:t>. </a:t>
            </a:r>
            <a:r>
              <a:rPr lang="en-US" sz="2400" dirty="0" err="1" smtClean="0"/>
              <a:t>Parfiya</a:t>
            </a:r>
            <a:r>
              <a:rPr lang="en-US" sz="2400" dirty="0" smtClean="0"/>
              <a:t> </a:t>
            </a:r>
            <a:r>
              <a:rPr lang="en-US" sz="2400" dirty="0" err="1" smtClean="0"/>
              <a:t>qoʻshinining</a:t>
            </a:r>
            <a:r>
              <a:rPr lang="en-US" sz="2400" dirty="0" smtClean="0"/>
              <a:t> </a:t>
            </a:r>
            <a:r>
              <a:rPr lang="en-US" sz="2400" dirty="0" err="1" smtClean="0"/>
              <a:t>asosiy</a:t>
            </a:r>
            <a:r>
              <a:rPr lang="en-US" sz="2400" dirty="0" smtClean="0"/>
              <a:t> </a:t>
            </a:r>
            <a:r>
              <a:rPr lang="en-US" sz="2400" dirty="0" err="1" smtClean="0"/>
              <a:t>qismini</a:t>
            </a:r>
            <a:r>
              <a:rPr lang="en-US" sz="2400" dirty="0" smtClean="0"/>
              <a:t> </a:t>
            </a:r>
            <a:r>
              <a:rPr lang="en-US" sz="2400" dirty="0" err="1" smtClean="0"/>
              <a:t>qullar</a:t>
            </a:r>
            <a:r>
              <a:rPr lang="en-US" sz="2400" dirty="0" smtClean="0"/>
              <a:t> </a:t>
            </a:r>
            <a:r>
              <a:rPr lang="en-US" sz="2400" dirty="0" err="1" smtClean="0"/>
              <a:t>tashkil</a:t>
            </a:r>
            <a:r>
              <a:rPr lang="en-US" sz="2400" dirty="0" smtClean="0"/>
              <a:t> </a:t>
            </a:r>
            <a:r>
              <a:rPr lang="en-US" sz="2400" dirty="0" err="1" smtClean="0"/>
              <a:t>etgan</a:t>
            </a:r>
            <a:r>
              <a:rPr lang="en-US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6452592"/>
      </p:ext>
    </p:extLst>
  </p:cSld>
  <p:clrMapOvr>
    <a:masterClrMapping/>
  </p:clrMapOvr>
  <p:transition spd="slow">
    <p:checker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282" y="142852"/>
            <a:ext cx="4429156" cy="500066"/>
          </a:xfrm>
        </p:spPr>
        <p:txBody>
          <a:bodyPr>
            <a:normAutofit/>
          </a:bodyPr>
          <a:lstStyle/>
          <a:p>
            <a:r>
              <a:rPr lang="en-US" sz="1400" dirty="0" smtClean="0"/>
              <a:t>DAVLATNING ICHKI VA TASHQI SIYOSATI</a:t>
            </a:r>
            <a:endParaRPr lang="ru-RU" sz="14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714356"/>
            <a:ext cx="8643998" cy="5929354"/>
          </a:xfrm>
        </p:spPr>
        <p:txBody>
          <a:bodyPr>
            <a:normAutofit/>
          </a:bodyPr>
          <a:lstStyle/>
          <a:p>
            <a:r>
              <a:rPr lang="ru-RU" sz="3700" dirty="0" err="1" smtClean="0"/>
              <a:t>Parfiyaning</a:t>
            </a:r>
            <a:r>
              <a:rPr lang="ru-RU" sz="3700" dirty="0" smtClean="0"/>
              <a:t> </a:t>
            </a:r>
            <a:r>
              <a:rPr lang="ru-RU" sz="3700" dirty="0" err="1" smtClean="0"/>
              <a:t>ijtimoiy</a:t>
            </a:r>
            <a:r>
              <a:rPr lang="en-US" sz="3700" dirty="0" smtClean="0"/>
              <a:t>-</a:t>
            </a:r>
            <a:r>
              <a:rPr lang="ru-RU" sz="3700" dirty="0" err="1" smtClean="0"/>
              <a:t>siyosiy</a:t>
            </a:r>
            <a:r>
              <a:rPr lang="ru-RU" sz="3700" dirty="0" smtClean="0"/>
              <a:t> </a:t>
            </a:r>
            <a:r>
              <a:rPr lang="ru-RU" sz="3700" dirty="0" err="1" smtClean="0"/>
              <a:t>tuzumiga</a:t>
            </a:r>
            <a:r>
              <a:rPr lang="ru-RU" sz="3700" dirty="0" smtClean="0"/>
              <a:t> </a:t>
            </a:r>
            <a:r>
              <a:rPr lang="ru-RU" sz="3700" dirty="0" err="1" smtClean="0"/>
              <a:t>kelsak</a:t>
            </a:r>
            <a:r>
              <a:rPr lang="en-US" sz="3700" dirty="0" smtClean="0"/>
              <a:t>, </a:t>
            </a:r>
            <a:r>
              <a:rPr lang="ru-RU" sz="3700" dirty="0" err="1" smtClean="0"/>
              <a:t>u</a:t>
            </a:r>
            <a:r>
              <a:rPr lang="ru-RU" sz="3700" dirty="0" smtClean="0"/>
              <a:t> </a:t>
            </a:r>
            <a:r>
              <a:rPr lang="ru-RU" sz="3700" dirty="0" err="1" smtClean="0"/>
              <a:t>kuldorlik</a:t>
            </a:r>
            <a:r>
              <a:rPr lang="ru-RU" sz="3700" dirty="0" smtClean="0"/>
              <a:t> </a:t>
            </a:r>
            <a:r>
              <a:rPr lang="ru-RU" sz="3700" dirty="0" err="1" smtClean="0"/>
              <a:t>davlati</a:t>
            </a:r>
            <a:r>
              <a:rPr lang="ru-RU" sz="3700" dirty="0" smtClean="0"/>
              <a:t> </a:t>
            </a:r>
            <a:r>
              <a:rPr lang="ru-RU" sz="3700" dirty="0" err="1" smtClean="0"/>
              <a:t>bo‘lib</a:t>
            </a:r>
            <a:r>
              <a:rPr lang="en-US" sz="3700" dirty="0" smtClean="0"/>
              <a:t>, </a:t>
            </a:r>
            <a:r>
              <a:rPr lang="ru-RU" sz="3700" dirty="0" err="1" smtClean="0"/>
              <a:t>unda</a:t>
            </a:r>
            <a:r>
              <a:rPr lang="en-US" sz="3700" dirty="0" smtClean="0"/>
              <a:t>: </a:t>
            </a:r>
            <a:endParaRPr lang="ru-RU" sz="3700" dirty="0" smtClean="0"/>
          </a:p>
          <a:p>
            <a:pPr>
              <a:buNone/>
            </a:pPr>
            <a:r>
              <a:rPr lang="en-US" sz="3700" dirty="0" smtClean="0"/>
              <a:t>  I) </a:t>
            </a:r>
            <a:r>
              <a:rPr lang="ru-RU" sz="3700" dirty="0" err="1" smtClean="0"/>
              <a:t>zodagonlar</a:t>
            </a:r>
            <a:r>
              <a:rPr lang="en-US" sz="3700" dirty="0" smtClean="0"/>
              <a:t> - </a:t>
            </a:r>
            <a:r>
              <a:rPr lang="ru-RU" sz="3700" dirty="0" err="1" smtClean="0"/>
              <a:t>to</a:t>
            </a:r>
            <a:r>
              <a:rPr lang="ru-RU" sz="3700" dirty="0" smtClean="0"/>
              <a:t>‘</a:t>
            </a:r>
            <a:r>
              <a:rPr lang="uz-Latn-UZ" sz="3700" dirty="0" smtClean="0"/>
              <a:t>l</a:t>
            </a:r>
            <a:r>
              <a:rPr lang="ru-RU" sz="3700" dirty="0" smtClean="0"/>
              <a:t>a </a:t>
            </a:r>
            <a:r>
              <a:rPr lang="ru-RU" sz="3700" dirty="0" err="1" smtClean="0"/>
              <a:t>huquqli</a:t>
            </a:r>
            <a:r>
              <a:rPr lang="ru-RU" sz="3700" dirty="0" smtClean="0"/>
              <a:t> </a:t>
            </a:r>
            <a:r>
              <a:rPr lang="ru-RU" sz="3700" dirty="0" err="1" smtClean="0"/>
              <a:t>ozod</a:t>
            </a:r>
            <a:r>
              <a:rPr lang="ru-RU" sz="3700" dirty="0" smtClean="0"/>
              <a:t> </a:t>
            </a:r>
            <a:r>
              <a:rPr lang="ru-RU" sz="3700" dirty="0" err="1" smtClean="0"/>
              <a:t>kishilar</a:t>
            </a:r>
            <a:r>
              <a:rPr lang="en-US" sz="3700" dirty="0" smtClean="0"/>
              <a:t>, </a:t>
            </a:r>
            <a:r>
              <a:rPr lang="ru-RU" sz="3700" dirty="0" err="1" smtClean="0"/>
              <a:t>fuqarolar</a:t>
            </a:r>
            <a:r>
              <a:rPr lang="en-US" sz="3700" dirty="0" smtClean="0"/>
              <a:t>, </a:t>
            </a:r>
            <a:r>
              <a:rPr lang="ru-RU" sz="3700" dirty="0" err="1" smtClean="0"/>
              <a:t>jangchilar</a:t>
            </a:r>
            <a:r>
              <a:rPr lang="ru-RU" sz="3700" dirty="0" smtClean="0"/>
              <a:t> </a:t>
            </a:r>
            <a:r>
              <a:rPr lang="ru-RU" sz="3700" dirty="0" err="1" smtClean="0"/>
              <a:t>yoki</a:t>
            </a:r>
            <a:r>
              <a:rPr lang="ru-RU" sz="3700" dirty="0" smtClean="0"/>
              <a:t> </a:t>
            </a:r>
            <a:r>
              <a:rPr lang="ru-RU" sz="3700" dirty="0" err="1" smtClean="0"/>
              <a:t>katta</a:t>
            </a:r>
            <a:r>
              <a:rPr lang="ru-RU" sz="3700" dirty="0" smtClean="0"/>
              <a:t> </a:t>
            </a:r>
            <a:r>
              <a:rPr lang="ru-RU" sz="3700" dirty="0" err="1" smtClean="0"/>
              <a:t>fraktariylar</a:t>
            </a:r>
            <a:r>
              <a:rPr lang="en-US" sz="3700" dirty="0" smtClean="0"/>
              <a:t>; </a:t>
            </a:r>
            <a:endParaRPr lang="ru-RU" sz="3700" dirty="0" smtClean="0"/>
          </a:p>
          <a:p>
            <a:pPr>
              <a:buNone/>
            </a:pPr>
            <a:r>
              <a:rPr lang="en-US" sz="3700" dirty="0" smtClean="0"/>
              <a:t>  2 ) </a:t>
            </a:r>
            <a:r>
              <a:rPr lang="ru-RU" sz="3700" dirty="0" err="1" smtClean="0"/>
              <a:t>yengil</a:t>
            </a:r>
            <a:r>
              <a:rPr lang="ru-RU" sz="3700" dirty="0" smtClean="0"/>
              <a:t> </a:t>
            </a:r>
            <a:r>
              <a:rPr lang="ru-RU" sz="3700" dirty="0" err="1" smtClean="0"/>
              <a:t>qurollangan</a:t>
            </a:r>
            <a:r>
              <a:rPr lang="ru-RU" sz="3700" dirty="0" smtClean="0"/>
              <a:t> </a:t>
            </a:r>
            <a:r>
              <a:rPr lang="ru-RU" sz="3700" dirty="0" err="1" smtClean="0"/>
              <a:t>chavandozlar</a:t>
            </a:r>
            <a:r>
              <a:rPr lang="en-US" sz="3700" dirty="0" smtClean="0"/>
              <a:t>; </a:t>
            </a:r>
            <a:endParaRPr lang="ru-RU" sz="3700" dirty="0" smtClean="0"/>
          </a:p>
          <a:p>
            <a:pPr>
              <a:buNone/>
            </a:pPr>
            <a:r>
              <a:rPr lang="en-US" sz="3700" dirty="0" smtClean="0"/>
              <a:t>  3) </a:t>
            </a:r>
            <a:r>
              <a:rPr lang="ru-RU" sz="3700" dirty="0" err="1" smtClean="0"/>
              <a:t>pelatlar</a:t>
            </a:r>
            <a:r>
              <a:rPr lang="en-US" sz="3700" dirty="0" smtClean="0"/>
              <a:t>, </a:t>
            </a:r>
            <a:r>
              <a:rPr lang="ru-RU" sz="3700" dirty="0" err="1" smtClean="0"/>
              <a:t>piyoda</a:t>
            </a:r>
            <a:r>
              <a:rPr lang="ru-RU" sz="3700" dirty="0" smtClean="0"/>
              <a:t> </a:t>
            </a:r>
            <a:r>
              <a:rPr lang="ru-RU" sz="3700" dirty="0" err="1" smtClean="0"/>
              <a:t>jangchilar</a:t>
            </a:r>
            <a:r>
              <a:rPr lang="en-US" sz="3700" dirty="0" smtClean="0"/>
              <a:t>, </a:t>
            </a:r>
            <a:r>
              <a:rPr lang="ru-RU" sz="3700" dirty="0" err="1" smtClean="0"/>
              <a:t>aslida</a:t>
            </a:r>
            <a:r>
              <a:rPr lang="ru-RU" sz="3700" dirty="0" smtClean="0"/>
              <a:t> </a:t>
            </a:r>
            <a:r>
              <a:rPr lang="ru-RU" sz="3700" dirty="0" err="1" smtClean="0"/>
              <a:t>ozod</a:t>
            </a:r>
            <a:r>
              <a:rPr lang="en-US" sz="3700" dirty="0" smtClean="0"/>
              <a:t>, </a:t>
            </a:r>
            <a:r>
              <a:rPr lang="ru-RU" sz="3700" dirty="0" err="1" smtClean="0"/>
              <a:t>lekin</a:t>
            </a:r>
            <a:r>
              <a:rPr lang="ru-RU" sz="3700" dirty="0" smtClean="0"/>
              <a:t> </a:t>
            </a:r>
            <a:r>
              <a:rPr lang="ru-RU" sz="3700" dirty="0" err="1" smtClean="0"/>
              <a:t>shaxsiy</a:t>
            </a:r>
            <a:r>
              <a:rPr lang="ru-RU" sz="3700" dirty="0" smtClean="0"/>
              <a:t> </a:t>
            </a:r>
            <a:r>
              <a:rPr lang="ru-RU" sz="3700" dirty="0" err="1" smtClean="0"/>
              <a:t>qaram</a:t>
            </a:r>
            <a:r>
              <a:rPr lang="ru-RU" sz="3700" dirty="0" smtClean="0"/>
              <a:t> </a:t>
            </a:r>
            <a:r>
              <a:rPr lang="ru-RU" sz="3700" dirty="0" err="1" smtClean="0"/>
              <a:t>holatiga</a:t>
            </a:r>
            <a:r>
              <a:rPr lang="ru-RU" sz="3700" dirty="0" smtClean="0"/>
              <a:t> </a:t>
            </a:r>
            <a:r>
              <a:rPr lang="ru-RU" sz="3700" dirty="0" err="1" smtClean="0"/>
              <a:t>tushib</a:t>
            </a:r>
            <a:r>
              <a:rPr lang="ru-RU" sz="3700" dirty="0" smtClean="0"/>
              <a:t> </a:t>
            </a:r>
            <a:r>
              <a:rPr lang="ru-RU" sz="3700" dirty="0" err="1" smtClean="0"/>
              <a:t>qolgan</a:t>
            </a:r>
            <a:r>
              <a:rPr lang="ru-RU" sz="3700" dirty="0" smtClean="0"/>
              <a:t> </a:t>
            </a:r>
            <a:r>
              <a:rPr lang="ru-RU" sz="3700" dirty="0" err="1" smtClean="0"/>
              <a:t>kishilar</a:t>
            </a:r>
            <a:r>
              <a:rPr lang="en-US" sz="3700" dirty="0" smtClean="0"/>
              <a:t>; </a:t>
            </a:r>
            <a:endParaRPr lang="ru-RU" sz="3700" dirty="0" smtClean="0"/>
          </a:p>
          <a:p>
            <a:pPr>
              <a:buNone/>
            </a:pPr>
            <a:r>
              <a:rPr lang="en-US" sz="3700" dirty="0" smtClean="0"/>
              <a:t>  </a:t>
            </a:r>
            <a:r>
              <a:rPr lang="ru-RU" sz="3700" dirty="0" smtClean="0"/>
              <a:t>4) </a:t>
            </a:r>
            <a:r>
              <a:rPr lang="ru-RU" sz="3700" dirty="0" err="1" smtClean="0"/>
              <a:t>qullardan</a:t>
            </a:r>
            <a:r>
              <a:rPr lang="ru-RU" sz="3700" dirty="0" smtClean="0"/>
              <a:t> </a:t>
            </a:r>
            <a:r>
              <a:rPr lang="ru-RU" sz="3700" dirty="0" err="1" smtClean="0"/>
              <a:t>iborat</a:t>
            </a:r>
            <a:r>
              <a:rPr lang="ru-RU" sz="3700" dirty="0" smtClean="0"/>
              <a:t> </a:t>
            </a:r>
            <a:r>
              <a:rPr lang="ru-RU" sz="3700" dirty="0" err="1" smtClean="0"/>
              <a:t>tabaqalar</a:t>
            </a:r>
            <a:r>
              <a:rPr lang="ru-RU" sz="3700" dirty="0" smtClean="0"/>
              <a:t> </a:t>
            </a:r>
            <a:r>
              <a:rPr lang="ru-RU" sz="3700" dirty="0" err="1" smtClean="0"/>
              <a:t>mavjud</a:t>
            </a:r>
            <a:r>
              <a:rPr lang="ru-RU" sz="3700" dirty="0" smtClean="0"/>
              <a:t> </a:t>
            </a:r>
            <a:r>
              <a:rPr lang="ru-RU" sz="3700" dirty="0" err="1" smtClean="0"/>
              <a:t>edi</a:t>
            </a:r>
            <a:r>
              <a:rPr lang="ru-RU" sz="3700" dirty="0" smtClean="0"/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9932494"/>
      </p:ext>
    </p:extLst>
  </p:cSld>
  <p:clrMapOvr>
    <a:masterClrMapping/>
  </p:clrMapOvr>
  <p:transition spd="slow">
    <p:checker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214290"/>
            <a:ext cx="8712968" cy="5879006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Parfiyonlar</a:t>
            </a:r>
            <a:r>
              <a:rPr lang="en-US" sz="3200" dirty="0" smtClean="0"/>
              <a:t> Rim </a:t>
            </a:r>
            <a:r>
              <a:rPr lang="en-US" sz="3200" dirty="0" err="1" smtClean="0"/>
              <a:t>sarkardasi</a:t>
            </a:r>
            <a:r>
              <a:rPr lang="en-US" sz="3200" dirty="0" smtClean="0"/>
              <a:t> </a:t>
            </a:r>
            <a:r>
              <a:rPr lang="en-US" sz="3200" dirty="0" err="1" smtClean="0"/>
              <a:t>Antoniyga</a:t>
            </a:r>
            <a:r>
              <a:rPr lang="en-US" sz="3200" dirty="0" smtClean="0"/>
              <a:t> </a:t>
            </a:r>
            <a:r>
              <a:rPr lang="en-US" sz="3200" dirty="0" err="1" smtClean="0"/>
              <a:t>qarshi</a:t>
            </a:r>
            <a:r>
              <a:rPr lang="en-US" sz="3200" dirty="0" smtClean="0"/>
              <a:t> 50 000 </a:t>
            </a:r>
            <a:r>
              <a:rPr lang="en-US" sz="3200" dirty="0" err="1" smtClean="0"/>
              <a:t>suvoriy</a:t>
            </a:r>
            <a:r>
              <a:rPr lang="en-US" sz="3200" dirty="0" smtClean="0"/>
              <a:t> </a:t>
            </a:r>
            <a:r>
              <a:rPr lang="en-US" sz="3200" dirty="0" err="1" smtClean="0"/>
              <a:t>tayyorlaganlar</a:t>
            </a:r>
            <a:r>
              <a:rPr lang="en-US" sz="3200" dirty="0" smtClean="0"/>
              <a:t>, </a:t>
            </a:r>
            <a:r>
              <a:rPr lang="en-US" sz="3200" dirty="0" err="1" smtClean="0"/>
              <a:t>shulardan</a:t>
            </a:r>
            <a:r>
              <a:rPr lang="en-US" sz="3200" dirty="0" smtClean="0"/>
              <a:t> 400 </a:t>
            </a:r>
            <a:r>
              <a:rPr lang="en-US" sz="3200" dirty="0" err="1" smtClean="0"/>
              <a:t>suvoriy</a:t>
            </a:r>
            <a:r>
              <a:rPr lang="en-US" sz="3200" dirty="0" smtClean="0"/>
              <a:t> </a:t>
            </a:r>
            <a:r>
              <a:rPr lang="en-US" sz="3200" dirty="0" err="1" smtClean="0"/>
              <a:t>erkin</a:t>
            </a:r>
            <a:r>
              <a:rPr lang="en-US" sz="3200" dirty="0" smtClean="0"/>
              <a:t> </a:t>
            </a:r>
            <a:r>
              <a:rPr lang="en-US" sz="3200" dirty="0" err="1" smtClean="0"/>
              <a:t>kishilardan</a:t>
            </a:r>
            <a:r>
              <a:rPr lang="en-US" sz="3200" dirty="0" smtClean="0"/>
              <a:t>, </a:t>
            </a:r>
            <a:r>
              <a:rPr lang="en-US" sz="3200" dirty="0" err="1" smtClean="0"/>
              <a:t>qolgani</a:t>
            </a:r>
            <a:r>
              <a:rPr lang="en-US" sz="3200" dirty="0" smtClean="0"/>
              <a:t> </a:t>
            </a:r>
            <a:r>
              <a:rPr lang="en-US" sz="3200" dirty="0" err="1" smtClean="0"/>
              <a:t>esa</a:t>
            </a:r>
            <a:r>
              <a:rPr lang="en-US" sz="3200" dirty="0" smtClean="0"/>
              <a:t> </a:t>
            </a:r>
            <a:r>
              <a:rPr lang="en-US" sz="3200" dirty="0" err="1" smtClean="0"/>
              <a:t>qullardan</a:t>
            </a:r>
            <a:r>
              <a:rPr lang="en-US" sz="3200" dirty="0" smtClean="0"/>
              <a:t> </a:t>
            </a:r>
            <a:r>
              <a:rPr lang="en-US" sz="3200" dirty="0" err="1" smtClean="0"/>
              <a:t>boʻlgan</a:t>
            </a:r>
            <a:r>
              <a:rPr lang="en-US" sz="3200" dirty="0" smtClean="0"/>
              <a:t>. </a:t>
            </a:r>
            <a:r>
              <a:rPr lang="en-US" sz="3200" b="1" dirty="0" err="1" smtClean="0"/>
              <a:t>Parfiya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xoʻjaligi</a:t>
            </a:r>
            <a:r>
              <a:rPr lang="en-US" sz="3200" dirty="0" err="1" smtClean="0"/>
              <a:t>ning</a:t>
            </a:r>
            <a:r>
              <a:rPr lang="en-US" sz="3200" dirty="0" smtClean="0"/>
              <a:t> </a:t>
            </a:r>
            <a:r>
              <a:rPr lang="en-US" sz="3200" dirty="0" err="1" smtClean="0"/>
              <a:t>asosini</a:t>
            </a:r>
            <a:r>
              <a:rPr lang="en-US" sz="3200" dirty="0" smtClean="0"/>
              <a:t> </a:t>
            </a:r>
            <a:r>
              <a:rPr lang="en-US" sz="3200" dirty="0" err="1" smtClean="0"/>
              <a:t>dehqonchilik</a:t>
            </a:r>
            <a:r>
              <a:rPr lang="en-US" sz="3200" dirty="0" smtClean="0"/>
              <a:t>, </a:t>
            </a:r>
            <a:r>
              <a:rPr lang="en-US" sz="3200" dirty="0" err="1" smtClean="0"/>
              <a:t>chorvachilik</a:t>
            </a:r>
            <a:r>
              <a:rPr lang="en-US" sz="3200" dirty="0" smtClean="0"/>
              <a:t>, </a:t>
            </a:r>
            <a:r>
              <a:rPr lang="en-US" sz="3200" dirty="0" err="1" smtClean="0"/>
              <a:t>hunarmandchilik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savdo-sotiq</a:t>
            </a:r>
            <a:r>
              <a:rPr lang="en-US" sz="3200" dirty="0" smtClean="0"/>
              <a:t> </a:t>
            </a:r>
            <a:r>
              <a:rPr lang="en-US" sz="3200" dirty="0" err="1" smtClean="0"/>
              <a:t>tashkil</a:t>
            </a:r>
            <a:r>
              <a:rPr lang="en-US" sz="3200" dirty="0" smtClean="0"/>
              <a:t> </a:t>
            </a:r>
            <a:r>
              <a:rPr lang="en-US" sz="3200" dirty="0" err="1" smtClean="0"/>
              <a:t>etgan</a:t>
            </a:r>
            <a:r>
              <a:rPr lang="en-US" sz="3200" dirty="0" smtClean="0"/>
              <a:t>. </a:t>
            </a:r>
            <a:r>
              <a:rPr lang="en-US" sz="3200" dirty="0" err="1" smtClean="0"/>
              <a:t>Parfiya</a:t>
            </a:r>
            <a:r>
              <a:rPr lang="en-US" sz="3200" dirty="0" smtClean="0"/>
              <a:t> </a:t>
            </a:r>
            <a:r>
              <a:rPr lang="en-US" sz="3200" dirty="0" err="1" smtClean="0"/>
              <a:t>aholisi</a:t>
            </a:r>
            <a:r>
              <a:rPr lang="en-US" sz="3200" dirty="0" smtClean="0"/>
              <a:t> </a:t>
            </a:r>
            <a:r>
              <a:rPr lang="en-US" sz="3200" dirty="0" err="1" smtClean="0"/>
              <a:t>Murgʻob</a:t>
            </a:r>
            <a:r>
              <a:rPr lang="en-US" sz="3200" dirty="0" smtClean="0"/>
              <a:t>, </a:t>
            </a:r>
            <a:r>
              <a:rPr lang="en-US" sz="3200" dirty="0" err="1" smtClean="0"/>
              <a:t>Tajan</a:t>
            </a:r>
            <a:r>
              <a:rPr lang="en-US" sz="3200" dirty="0" smtClean="0"/>
              <a:t>, </a:t>
            </a:r>
            <a:r>
              <a:rPr lang="en-US" sz="3200" dirty="0" err="1" smtClean="0"/>
              <a:t>Atrok</a:t>
            </a:r>
            <a:r>
              <a:rPr lang="en-US" sz="3200" dirty="0" smtClean="0"/>
              <a:t>, Karun, </a:t>
            </a:r>
            <a:r>
              <a:rPr lang="en-US" sz="3200" dirty="0" err="1" smtClean="0"/>
              <a:t>Kerxa</a:t>
            </a:r>
            <a:r>
              <a:rPr lang="en-US" sz="3200" dirty="0" smtClean="0"/>
              <a:t> </a:t>
            </a:r>
            <a:r>
              <a:rPr lang="en-US" sz="3200" dirty="0" err="1" smtClean="0"/>
              <a:t>kabi</a:t>
            </a:r>
            <a:r>
              <a:rPr lang="en-US" sz="3200" dirty="0" smtClean="0"/>
              <a:t> </a:t>
            </a:r>
            <a:r>
              <a:rPr lang="en-US" sz="3200" dirty="0" err="1" smtClean="0"/>
              <a:t>daryo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soy </a:t>
            </a:r>
            <a:r>
              <a:rPr lang="en-US" sz="3200" dirty="0" err="1" smtClean="0"/>
              <a:t>boʻylaridagi</a:t>
            </a:r>
            <a:r>
              <a:rPr lang="en-US" sz="3200" dirty="0" smtClean="0"/>
              <a:t> </a:t>
            </a:r>
            <a:r>
              <a:rPr lang="en-US" sz="3200" dirty="0" err="1" smtClean="0"/>
              <a:t>unumdor</a:t>
            </a:r>
            <a:r>
              <a:rPr lang="en-US" sz="3200" dirty="0" smtClean="0"/>
              <a:t> </a:t>
            </a:r>
            <a:r>
              <a:rPr lang="en-US" sz="3200" dirty="0" err="1" smtClean="0"/>
              <a:t>yerlarga</a:t>
            </a:r>
            <a:r>
              <a:rPr lang="en-US" sz="3200" dirty="0" smtClean="0"/>
              <a:t> </a:t>
            </a:r>
            <a:r>
              <a:rPr lang="en-US" sz="3200" dirty="0" err="1" smtClean="0"/>
              <a:t>sholi</a:t>
            </a:r>
            <a:r>
              <a:rPr lang="en-US" sz="3200" dirty="0" smtClean="0"/>
              <a:t>, </a:t>
            </a:r>
            <a:r>
              <a:rPr lang="en-US" sz="3200" dirty="0" err="1" smtClean="0"/>
              <a:t>sabzi</a:t>
            </a:r>
            <a:r>
              <a:rPr lang="en-US" sz="3200" dirty="0" smtClean="0"/>
              <a:t>, </a:t>
            </a:r>
            <a:r>
              <a:rPr lang="en-US" sz="3200" dirty="0" err="1" smtClean="0"/>
              <a:t>turp</a:t>
            </a:r>
            <a:r>
              <a:rPr lang="en-US" sz="3200" dirty="0" smtClean="0"/>
              <a:t>, </a:t>
            </a:r>
            <a:r>
              <a:rPr lang="en-US" sz="3200" dirty="0" err="1" smtClean="0"/>
              <a:t>sholgʻom</a:t>
            </a:r>
            <a:r>
              <a:rPr lang="en-US" sz="3200" dirty="0" smtClean="0"/>
              <a:t>, </a:t>
            </a:r>
            <a:r>
              <a:rPr lang="en-US" sz="3200" dirty="0" err="1" smtClean="0"/>
              <a:t>qovun</a:t>
            </a:r>
            <a:r>
              <a:rPr lang="en-US" sz="3200" dirty="0" smtClean="0"/>
              <a:t>, </a:t>
            </a:r>
            <a:r>
              <a:rPr lang="en-US" sz="3200" dirty="0" err="1" smtClean="0"/>
              <a:t>tarvuz</a:t>
            </a:r>
            <a:r>
              <a:rPr lang="en-US" sz="3200" dirty="0" smtClean="0"/>
              <a:t>, </a:t>
            </a:r>
            <a:r>
              <a:rPr lang="en-US" sz="3200" dirty="0" err="1" smtClean="0"/>
              <a:t>qovoq</a:t>
            </a:r>
            <a:r>
              <a:rPr lang="en-US" sz="3200" dirty="0" smtClean="0"/>
              <a:t> </a:t>
            </a:r>
            <a:r>
              <a:rPr lang="en-US" sz="3200" dirty="0" err="1" smtClean="0"/>
              <a:t>ekib</a:t>
            </a:r>
            <a:r>
              <a:rPr lang="en-US" sz="3200" dirty="0" smtClean="0"/>
              <a:t> </a:t>
            </a:r>
            <a:r>
              <a:rPr lang="en-US" sz="3200" dirty="0" err="1" smtClean="0"/>
              <a:t>parvarish</a:t>
            </a:r>
            <a:r>
              <a:rPr lang="en-US" sz="3200" dirty="0" smtClean="0"/>
              <a:t> </a:t>
            </a:r>
            <a:r>
              <a:rPr lang="en-US" sz="3200" dirty="0" err="1" smtClean="0"/>
              <a:t>qilganlar</a:t>
            </a:r>
            <a:r>
              <a:rPr lang="en-US" sz="3200" dirty="0" smtClean="0"/>
              <a:t>. </a:t>
            </a:r>
            <a:r>
              <a:rPr lang="en-US" sz="3200" dirty="0" err="1" smtClean="0"/>
              <a:t>Ular</a:t>
            </a:r>
            <a:r>
              <a:rPr lang="en-US" sz="3200" dirty="0" smtClean="0"/>
              <a:t> </a:t>
            </a:r>
            <a:r>
              <a:rPr lang="en-US" sz="3200" dirty="0" err="1" smtClean="0"/>
              <a:t>olma</a:t>
            </a:r>
            <a:r>
              <a:rPr lang="en-US" sz="3200" dirty="0" smtClean="0"/>
              <a:t>, </a:t>
            </a:r>
            <a:r>
              <a:rPr lang="en-US" sz="3200" dirty="0" err="1" smtClean="0"/>
              <a:t>anor</a:t>
            </a:r>
            <a:r>
              <a:rPr lang="en-US" sz="3200" dirty="0" smtClean="0"/>
              <a:t>, </a:t>
            </a:r>
            <a:r>
              <a:rPr lang="en-US" sz="3200" dirty="0" err="1" smtClean="0"/>
              <a:t>anjir</a:t>
            </a:r>
            <a:r>
              <a:rPr lang="en-US" sz="3200" dirty="0" smtClean="0"/>
              <a:t>, </a:t>
            </a:r>
            <a:r>
              <a:rPr lang="en-US" sz="3200" dirty="0" err="1" smtClean="0"/>
              <a:t>oʻrik</a:t>
            </a:r>
            <a:r>
              <a:rPr lang="en-US" sz="3200" dirty="0" smtClean="0"/>
              <a:t>, </a:t>
            </a:r>
            <a:r>
              <a:rPr lang="en-US" sz="3200" dirty="0" err="1" smtClean="0"/>
              <a:t>uzum</a:t>
            </a:r>
            <a:r>
              <a:rPr lang="en-US" sz="3200" dirty="0" smtClean="0"/>
              <a:t> </a:t>
            </a:r>
            <a:r>
              <a:rPr lang="en-US" sz="3200" dirty="0" err="1" smtClean="0"/>
              <a:t>va</a:t>
            </a:r>
            <a:r>
              <a:rPr lang="en-US" sz="3200" dirty="0" smtClean="0"/>
              <a:t> </a:t>
            </a:r>
            <a:r>
              <a:rPr lang="en-US" sz="3200" dirty="0" err="1" smtClean="0"/>
              <a:t>boshqa</a:t>
            </a:r>
            <a:r>
              <a:rPr lang="en-US" sz="3200" dirty="0" smtClean="0"/>
              <a:t> </a:t>
            </a:r>
            <a:r>
              <a:rPr lang="en-US" sz="3200" dirty="0" err="1" smtClean="0"/>
              <a:t>mevali</a:t>
            </a:r>
            <a:r>
              <a:rPr lang="en-US" sz="3200" dirty="0" smtClean="0"/>
              <a:t> </a:t>
            </a:r>
            <a:r>
              <a:rPr lang="en-US" sz="3200" dirty="0" err="1" smtClean="0"/>
              <a:t>daraxtlar</a:t>
            </a:r>
            <a:r>
              <a:rPr lang="en-US" sz="3200" dirty="0" smtClean="0"/>
              <a:t> </a:t>
            </a:r>
            <a:r>
              <a:rPr lang="en-US" sz="3200" dirty="0" err="1" smtClean="0"/>
              <a:t>ekib</a:t>
            </a:r>
            <a:r>
              <a:rPr lang="en-US" sz="3200" dirty="0" smtClean="0"/>
              <a:t>. </a:t>
            </a:r>
            <a:r>
              <a:rPr lang="en-US" sz="3200" dirty="0" err="1" smtClean="0"/>
              <a:t>bogʻdorchilik</a:t>
            </a:r>
            <a:r>
              <a:rPr lang="en-US" sz="3200" dirty="0" smtClean="0"/>
              <a:t> </a:t>
            </a:r>
            <a:r>
              <a:rPr lang="en-US" sz="3200" dirty="0" err="1" smtClean="0"/>
              <a:t>bilan</a:t>
            </a:r>
            <a:r>
              <a:rPr lang="en-US" sz="3200" dirty="0" smtClean="0"/>
              <a:t> </a:t>
            </a:r>
            <a:r>
              <a:rPr lang="en-US" sz="3200" dirty="0" err="1" smtClean="0"/>
              <a:t>shugʻullanganlar</a:t>
            </a:r>
            <a:r>
              <a:rPr lang="en-US" sz="3200" dirty="0" smtClean="0"/>
              <a:t>. </a:t>
            </a:r>
            <a:r>
              <a:rPr lang="en-US" sz="3200" dirty="0" err="1" smtClean="0"/>
              <a:t>Sugʻorilmaydigan</a:t>
            </a:r>
            <a:r>
              <a:rPr lang="en-US" sz="3200" dirty="0" smtClean="0"/>
              <a:t> </a:t>
            </a:r>
            <a:r>
              <a:rPr lang="en-US" sz="3200" dirty="0" err="1" smtClean="0"/>
              <a:t>lalmikor</a:t>
            </a:r>
            <a:r>
              <a:rPr lang="en-US" sz="3200" dirty="0" smtClean="0"/>
              <a:t> </a:t>
            </a:r>
            <a:r>
              <a:rPr lang="en-US" sz="3200" dirty="0" err="1" smtClean="0"/>
              <a:t>kam</a:t>
            </a:r>
            <a:r>
              <a:rPr lang="en-US" sz="3200" dirty="0" smtClean="0"/>
              <a:t> </a:t>
            </a:r>
            <a:r>
              <a:rPr lang="en-US" sz="3200" dirty="0" err="1" smtClean="0"/>
              <a:t>suvli</a:t>
            </a:r>
            <a:r>
              <a:rPr lang="en-US" sz="3200" dirty="0" smtClean="0"/>
              <a:t> </a:t>
            </a:r>
            <a:r>
              <a:rPr lang="en-US" sz="3200" dirty="0" err="1" smtClean="0"/>
              <a:t>yerlarga</a:t>
            </a:r>
            <a:r>
              <a:rPr lang="en-US" sz="3200" dirty="0" smtClean="0"/>
              <a:t> </a:t>
            </a:r>
            <a:r>
              <a:rPr lang="en-US" sz="3200" dirty="0" err="1" smtClean="0"/>
              <a:t>bugʻdoy</a:t>
            </a:r>
            <a:r>
              <a:rPr lang="en-US" sz="3200" dirty="0" smtClean="0"/>
              <a:t>, </a:t>
            </a:r>
            <a:r>
              <a:rPr lang="en-US" sz="3200" dirty="0" err="1" smtClean="0"/>
              <a:t>arpa</a:t>
            </a:r>
            <a:r>
              <a:rPr lang="en-US" sz="3200" dirty="0" smtClean="0"/>
              <a:t>, </a:t>
            </a:r>
            <a:r>
              <a:rPr lang="en-US" sz="3200" dirty="0" err="1" smtClean="0"/>
              <a:t>tariq</a:t>
            </a:r>
            <a:r>
              <a:rPr lang="en-US" sz="3200" dirty="0" smtClean="0"/>
              <a:t>, </a:t>
            </a:r>
            <a:r>
              <a:rPr lang="en-US" sz="3200" dirty="0" err="1" smtClean="0"/>
              <a:t>noʻxat</a:t>
            </a:r>
            <a:r>
              <a:rPr lang="en-US" sz="3200" dirty="0" smtClean="0"/>
              <a:t>, </a:t>
            </a:r>
            <a:r>
              <a:rPr lang="en-US" sz="3200" dirty="0" err="1" smtClean="0"/>
              <a:t>mosh</a:t>
            </a:r>
            <a:r>
              <a:rPr lang="en-US" sz="3200" dirty="0" smtClean="0"/>
              <a:t> </a:t>
            </a:r>
            <a:r>
              <a:rPr lang="en-US" sz="3200" dirty="0" err="1" smtClean="0"/>
              <a:t>kabi</a:t>
            </a:r>
            <a:r>
              <a:rPr lang="en-US" sz="3200" dirty="0" smtClean="0"/>
              <a:t> </a:t>
            </a:r>
            <a:r>
              <a:rPr lang="en-US" sz="3200" dirty="0" err="1" smtClean="0"/>
              <a:t>dukkakli</a:t>
            </a:r>
            <a:r>
              <a:rPr lang="en-US" sz="3200" dirty="0" smtClean="0"/>
              <a:t> </a:t>
            </a:r>
            <a:r>
              <a:rPr lang="en-US" sz="3200" dirty="0" err="1" smtClean="0"/>
              <a:t>ekinlar</a:t>
            </a:r>
            <a:r>
              <a:rPr lang="en-US" sz="3200" dirty="0" smtClean="0"/>
              <a:t> </a:t>
            </a:r>
            <a:r>
              <a:rPr lang="en-US" sz="3200" dirty="0" err="1" smtClean="0"/>
              <a:t>ekkanlar</a:t>
            </a:r>
            <a:r>
              <a:rPr lang="en-US" sz="3200" dirty="0" smtClean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479140354"/>
      </p:ext>
    </p:extLst>
  </p:cSld>
  <p:clrMapOvr>
    <a:masterClrMapping/>
  </p:clrMapOvr>
  <p:transition spd="slow">
    <p:checker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16632"/>
            <a:ext cx="8572560" cy="6455640"/>
          </a:xfrm>
        </p:spPr>
        <p:txBody>
          <a:bodyPr>
            <a:normAutofit/>
          </a:bodyPr>
          <a:lstStyle/>
          <a:p>
            <a:r>
              <a:rPr lang="en-US" sz="3000" b="1" dirty="0" err="1" smtClean="0"/>
              <a:t>Qishloq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xoʻjalik</a:t>
            </a:r>
            <a:r>
              <a:rPr lang="en-US" sz="3000" dirty="0" smtClean="0"/>
              <a:t> </a:t>
            </a:r>
            <a:r>
              <a:rPr lang="en-US" sz="3000" dirty="0" err="1" smtClean="0"/>
              <a:t>ishlarida</a:t>
            </a:r>
            <a:r>
              <a:rPr lang="en-US" sz="3000" dirty="0" smtClean="0"/>
              <a:t> </a:t>
            </a:r>
            <a:r>
              <a:rPr lang="en-US" sz="3000" dirty="0" err="1" smtClean="0"/>
              <a:t>qullar</a:t>
            </a:r>
            <a:r>
              <a:rPr lang="en-US" sz="3000" dirty="0" smtClean="0"/>
              <a:t> </a:t>
            </a:r>
            <a:r>
              <a:rPr lang="en-US" sz="3000" dirty="0" err="1" smtClean="0"/>
              <a:t>mehnatidan</a:t>
            </a:r>
            <a:r>
              <a:rPr lang="en-US" sz="3000" dirty="0" smtClean="0"/>
              <a:t> </a:t>
            </a:r>
            <a:r>
              <a:rPr lang="en-US" sz="3000" dirty="0" err="1" smtClean="0"/>
              <a:t>foydalanganlar</a:t>
            </a:r>
            <a:r>
              <a:rPr lang="en-US" sz="3000" dirty="0" smtClean="0"/>
              <a:t>. </a:t>
            </a:r>
            <a:r>
              <a:rPr lang="en-US" sz="3000" dirty="0" err="1" smtClean="0"/>
              <a:t>Ozod</a:t>
            </a:r>
            <a:r>
              <a:rPr lang="en-US" sz="3000" dirty="0" smtClean="0"/>
              <a:t> </a:t>
            </a:r>
            <a:r>
              <a:rPr lang="en-US" sz="3000" dirty="0" err="1" smtClean="0"/>
              <a:t>dehqonlar</a:t>
            </a:r>
            <a:r>
              <a:rPr lang="en-US" sz="3000" dirty="0" smtClean="0"/>
              <a:t> </a:t>
            </a:r>
            <a:r>
              <a:rPr lang="en-US" sz="3000" dirty="0" err="1" smtClean="0"/>
              <a:t>olingan</a:t>
            </a:r>
            <a:r>
              <a:rPr lang="en-US" sz="3000" dirty="0" smtClean="0"/>
              <a:t> </a:t>
            </a:r>
            <a:r>
              <a:rPr lang="en-US" sz="3000" dirty="0" err="1" smtClean="0"/>
              <a:t>hosildan</a:t>
            </a:r>
            <a:r>
              <a:rPr lang="en-US" sz="3000" dirty="0" smtClean="0"/>
              <a:t> </a:t>
            </a:r>
            <a:r>
              <a:rPr lang="en-US" sz="3000" dirty="0" err="1" smtClean="0"/>
              <a:t>davlatga</a:t>
            </a:r>
            <a:r>
              <a:rPr lang="en-US" sz="3000" dirty="0" smtClean="0"/>
              <a:t> </a:t>
            </a:r>
            <a:r>
              <a:rPr lang="en-US" sz="3000" dirty="0" err="1" smtClean="0"/>
              <a:t>soliq</a:t>
            </a:r>
            <a:r>
              <a:rPr lang="en-US" sz="3000" dirty="0" smtClean="0"/>
              <a:t> </a:t>
            </a:r>
            <a:r>
              <a:rPr lang="en-US" sz="3000" dirty="0" err="1" smtClean="0"/>
              <a:t>toʻlaganlar</a:t>
            </a:r>
            <a:r>
              <a:rPr lang="en-US" sz="3000" dirty="0" smtClean="0"/>
              <a:t>. </a:t>
            </a:r>
            <a:r>
              <a:rPr lang="en-US" sz="3000" dirty="0" err="1" smtClean="0"/>
              <a:t>Dehqonlar</a:t>
            </a:r>
            <a:r>
              <a:rPr lang="en-US" sz="3000" dirty="0" smtClean="0"/>
              <a:t> </a:t>
            </a:r>
            <a:r>
              <a:rPr lang="en-US" sz="3000" dirty="0" err="1" smtClean="0"/>
              <a:t>yerni</a:t>
            </a:r>
            <a:r>
              <a:rPr lang="en-US" sz="3000" dirty="0" smtClean="0"/>
              <a:t> </a:t>
            </a:r>
            <a:r>
              <a:rPr lang="en-US" sz="3000" dirty="0" err="1" smtClean="0"/>
              <a:t>haydash</a:t>
            </a:r>
            <a:r>
              <a:rPr lang="en-US" sz="3000" dirty="0" smtClean="0"/>
              <a:t> </a:t>
            </a:r>
            <a:r>
              <a:rPr lang="en-US" sz="3000" dirty="0" err="1" smtClean="0"/>
              <a:t>va</a:t>
            </a:r>
            <a:r>
              <a:rPr lang="en-US" sz="3000" dirty="0" smtClean="0"/>
              <a:t> </a:t>
            </a:r>
            <a:r>
              <a:rPr lang="en-US" sz="3000" dirty="0" err="1" smtClean="0"/>
              <a:t>unga</a:t>
            </a:r>
            <a:r>
              <a:rPr lang="en-US" sz="3000" dirty="0" smtClean="0"/>
              <a:t> </a:t>
            </a:r>
            <a:r>
              <a:rPr lang="en-US" sz="3000" dirty="0" err="1" smtClean="0"/>
              <a:t>ishlov</a:t>
            </a:r>
            <a:r>
              <a:rPr lang="en-US" sz="3000" dirty="0" smtClean="0"/>
              <a:t> </a:t>
            </a:r>
            <a:r>
              <a:rPr lang="en-US" sz="3000" dirty="0" err="1" smtClean="0"/>
              <a:t>berishda</a:t>
            </a:r>
            <a:r>
              <a:rPr lang="en-US" sz="3000" dirty="0" smtClean="0"/>
              <a:t> </a:t>
            </a:r>
            <a:r>
              <a:rPr lang="en-US" sz="3000" dirty="0" err="1" smtClean="0"/>
              <a:t>omoch</a:t>
            </a:r>
            <a:r>
              <a:rPr lang="en-US" sz="3000" dirty="0" smtClean="0"/>
              <a:t>, </a:t>
            </a:r>
            <a:r>
              <a:rPr lang="en-US" sz="3000" dirty="0" err="1" smtClean="0"/>
              <a:t>belkurak</a:t>
            </a:r>
            <a:r>
              <a:rPr lang="en-US" sz="3000" dirty="0" smtClean="0"/>
              <a:t>, </a:t>
            </a:r>
            <a:r>
              <a:rPr lang="en-US" sz="3000" dirty="0" err="1" smtClean="0"/>
              <a:t>ketmon</a:t>
            </a:r>
            <a:r>
              <a:rPr lang="en-US" sz="3000" dirty="0" smtClean="0"/>
              <a:t>, </a:t>
            </a:r>
            <a:r>
              <a:rPr lang="en-US" sz="3000" dirty="0" err="1" smtClean="0"/>
              <a:t>tesha</a:t>
            </a:r>
            <a:r>
              <a:rPr lang="en-US" sz="3000" dirty="0" smtClean="0"/>
              <a:t>, o </a:t>
            </a:r>
            <a:r>
              <a:rPr lang="en-US" sz="3000" dirty="0" err="1" smtClean="0"/>
              <a:t>ʻroq</a:t>
            </a:r>
            <a:r>
              <a:rPr lang="en-US" sz="3000" dirty="0" smtClean="0"/>
              <a:t>, so </a:t>
            </a:r>
            <a:r>
              <a:rPr lang="en-US" sz="3000" dirty="0" err="1" smtClean="0"/>
              <a:t>ʻqa</a:t>
            </a:r>
            <a:r>
              <a:rPr lang="en-US" sz="3000" dirty="0" smtClean="0"/>
              <a:t>, </a:t>
            </a:r>
            <a:r>
              <a:rPr lang="en-US" sz="3000" dirty="0" err="1" smtClean="0"/>
              <a:t>mola</a:t>
            </a:r>
            <a:r>
              <a:rPr lang="en-US" sz="3000" dirty="0" smtClean="0"/>
              <a:t> </a:t>
            </a:r>
            <a:r>
              <a:rPr lang="en-US" sz="3000" dirty="0" err="1" smtClean="0"/>
              <a:t>kabi</a:t>
            </a:r>
            <a:r>
              <a:rPr lang="en-US" sz="3000" dirty="0" smtClean="0"/>
              <a:t> </a:t>
            </a:r>
            <a:r>
              <a:rPr lang="en-US" sz="3000" dirty="0" err="1" smtClean="0"/>
              <a:t>mehnat</a:t>
            </a:r>
            <a:r>
              <a:rPr lang="en-US" sz="3000" dirty="0" smtClean="0"/>
              <a:t> </a:t>
            </a:r>
            <a:r>
              <a:rPr lang="en-US" sz="3000" dirty="0" err="1" smtClean="0"/>
              <a:t>qurollaridan</a:t>
            </a:r>
            <a:r>
              <a:rPr lang="en-US" sz="3000" dirty="0" smtClean="0"/>
              <a:t> </a:t>
            </a:r>
            <a:r>
              <a:rPr lang="en-US" sz="3000" dirty="0" err="1" smtClean="0"/>
              <a:t>foydalanganlar</a:t>
            </a:r>
            <a:r>
              <a:rPr lang="en-US" sz="3000" dirty="0" smtClean="0"/>
              <a:t>. </a:t>
            </a:r>
            <a:r>
              <a:rPr lang="en-US" sz="3000" dirty="0" err="1" smtClean="0"/>
              <a:t>Qishloq</a:t>
            </a:r>
            <a:r>
              <a:rPr lang="en-US" sz="3000" dirty="0" smtClean="0"/>
              <a:t> </a:t>
            </a:r>
            <a:r>
              <a:rPr lang="en-US" sz="3000" dirty="0" err="1" smtClean="0"/>
              <a:t>xoʻjalik</a:t>
            </a:r>
            <a:r>
              <a:rPr lang="en-US" sz="3000" dirty="0" smtClean="0"/>
              <a:t> </a:t>
            </a:r>
            <a:r>
              <a:rPr lang="en-US" sz="3000" dirty="0" err="1" smtClean="0"/>
              <a:t>ishlarida</a:t>
            </a:r>
            <a:r>
              <a:rPr lang="en-US" sz="3000" dirty="0" smtClean="0"/>
              <a:t> </a:t>
            </a:r>
            <a:r>
              <a:rPr lang="en-US" sz="3000" dirty="0" err="1" smtClean="0"/>
              <a:t>ot</a:t>
            </a:r>
            <a:r>
              <a:rPr lang="en-US" sz="3000" dirty="0" smtClean="0"/>
              <a:t>, </a:t>
            </a:r>
            <a:r>
              <a:rPr lang="en-US" sz="3000" dirty="0" err="1" smtClean="0"/>
              <a:t>eshak</a:t>
            </a:r>
            <a:r>
              <a:rPr lang="en-US" sz="3000" dirty="0" smtClean="0"/>
              <a:t>, </a:t>
            </a:r>
            <a:r>
              <a:rPr lang="en-US" sz="3000" dirty="0" err="1" smtClean="0"/>
              <a:t>xachir</a:t>
            </a:r>
            <a:r>
              <a:rPr lang="en-US" sz="3000" dirty="0" smtClean="0"/>
              <a:t>, </a:t>
            </a:r>
            <a:r>
              <a:rPr lang="en-US" sz="3000" dirty="0" err="1" smtClean="0"/>
              <a:t>hoʻkiz</a:t>
            </a:r>
            <a:r>
              <a:rPr lang="en-US" sz="3000" dirty="0" smtClean="0"/>
              <a:t> </a:t>
            </a:r>
            <a:r>
              <a:rPr lang="en-US" sz="3000" dirty="0" err="1" smtClean="0"/>
              <a:t>va</a:t>
            </a:r>
            <a:r>
              <a:rPr lang="en-US" sz="3000" dirty="0" smtClean="0"/>
              <a:t> </a:t>
            </a:r>
            <a:r>
              <a:rPr lang="en-US" sz="3000" dirty="0" err="1" smtClean="0"/>
              <a:t>tuyalardan</a:t>
            </a:r>
            <a:r>
              <a:rPr lang="en-US" sz="3000" dirty="0" smtClean="0"/>
              <a:t> </a:t>
            </a:r>
            <a:r>
              <a:rPr lang="en-US" sz="3000" dirty="0" err="1" smtClean="0"/>
              <a:t>foydalanilgan</a:t>
            </a:r>
            <a:r>
              <a:rPr lang="en-US" sz="3000" dirty="0" smtClean="0"/>
              <a:t>. </a:t>
            </a:r>
            <a:r>
              <a:rPr lang="en-US" sz="3000" dirty="0" err="1" smtClean="0"/>
              <a:t>Dehqonlar</a:t>
            </a:r>
            <a:r>
              <a:rPr lang="en-US" sz="3000" dirty="0" smtClean="0"/>
              <a:t> ham </a:t>
            </a:r>
            <a:r>
              <a:rPr lang="en-US" sz="3000" dirty="0" err="1" smtClean="0"/>
              <a:t>kam</a:t>
            </a:r>
            <a:r>
              <a:rPr lang="en-US" sz="3000" dirty="0" smtClean="0"/>
              <a:t> </a:t>
            </a:r>
            <a:r>
              <a:rPr lang="en-US" sz="3000" dirty="0" err="1" smtClean="0"/>
              <a:t>miqdorda</a:t>
            </a:r>
            <a:r>
              <a:rPr lang="en-US" sz="3000" dirty="0" smtClean="0"/>
              <a:t> </a:t>
            </a:r>
            <a:r>
              <a:rPr lang="en-US" sz="3000" dirty="0" err="1" smtClean="0"/>
              <a:t>qoramol</a:t>
            </a:r>
            <a:r>
              <a:rPr lang="en-US" sz="3000" dirty="0" smtClean="0"/>
              <a:t>, </a:t>
            </a:r>
            <a:r>
              <a:rPr lang="en-US" sz="3000" dirty="0" err="1" smtClean="0"/>
              <a:t>qoʻy</a:t>
            </a:r>
            <a:r>
              <a:rPr lang="en-US" sz="3000" dirty="0" smtClean="0"/>
              <a:t>, </a:t>
            </a:r>
            <a:r>
              <a:rPr lang="en-US" sz="3000" dirty="0" err="1" smtClean="0"/>
              <a:t>echki</a:t>
            </a:r>
            <a:r>
              <a:rPr lang="en-US" sz="3000" dirty="0" smtClean="0"/>
              <a:t>, </a:t>
            </a:r>
            <a:r>
              <a:rPr lang="en-US" sz="3000" dirty="0" err="1" smtClean="0"/>
              <a:t>eshak</a:t>
            </a:r>
            <a:r>
              <a:rPr lang="en-US" sz="3000" dirty="0" smtClean="0"/>
              <a:t>, </a:t>
            </a:r>
            <a:r>
              <a:rPr lang="en-US" sz="3000" dirty="0" err="1" smtClean="0"/>
              <a:t>ot</a:t>
            </a:r>
            <a:r>
              <a:rPr lang="en-US" sz="3000" dirty="0" smtClean="0"/>
              <a:t> </a:t>
            </a:r>
            <a:r>
              <a:rPr lang="en-US" sz="3000" dirty="0" err="1" smtClean="0"/>
              <a:t>va</a:t>
            </a:r>
            <a:r>
              <a:rPr lang="en-US" sz="3000" dirty="0" smtClean="0"/>
              <a:t> </a:t>
            </a:r>
            <a:r>
              <a:rPr lang="en-US" sz="3000" dirty="0" err="1" smtClean="0"/>
              <a:t>tuya</a:t>
            </a:r>
            <a:r>
              <a:rPr lang="en-US" sz="3000" dirty="0" smtClean="0"/>
              <a:t> </a:t>
            </a:r>
            <a:r>
              <a:rPr lang="en-US" sz="3000" dirty="0" err="1" smtClean="0"/>
              <a:t>asraganlar</a:t>
            </a:r>
            <a:r>
              <a:rPr lang="en-US" sz="3000" dirty="0" smtClean="0"/>
              <a:t>. </a:t>
            </a:r>
            <a:r>
              <a:rPr lang="en-US" sz="3000" dirty="0" err="1" smtClean="0"/>
              <a:t>Parfiyaning</a:t>
            </a:r>
            <a:r>
              <a:rPr lang="en-US" sz="3000" dirty="0" smtClean="0"/>
              <a:t> </a:t>
            </a:r>
            <a:r>
              <a:rPr lang="en-US" sz="3000" dirty="0" err="1" smtClean="0"/>
              <a:t>togʻ</a:t>
            </a:r>
            <a:r>
              <a:rPr lang="en-US" sz="3000" dirty="0" smtClean="0"/>
              <a:t>, </a:t>
            </a:r>
            <a:r>
              <a:rPr lang="en-US" sz="3000" dirty="0" err="1" smtClean="0"/>
              <a:t>togʻ</a:t>
            </a:r>
            <a:r>
              <a:rPr lang="en-US" sz="3000" dirty="0" smtClean="0"/>
              <a:t> </a:t>
            </a:r>
            <a:r>
              <a:rPr lang="en-US" sz="3000" dirty="0" err="1" smtClean="0"/>
              <a:t>oldi</a:t>
            </a:r>
            <a:r>
              <a:rPr lang="en-US" sz="3000" dirty="0" smtClean="0"/>
              <a:t>, </a:t>
            </a:r>
            <a:r>
              <a:rPr lang="en-US" sz="3000" dirty="0" err="1" smtClean="0"/>
              <a:t>yassitogʻlik</a:t>
            </a:r>
            <a:r>
              <a:rPr lang="en-US" sz="3000" dirty="0" smtClean="0"/>
              <a:t> </a:t>
            </a:r>
            <a:r>
              <a:rPr lang="en-US" sz="3000" dirty="0" err="1" smtClean="0"/>
              <a:t>va</a:t>
            </a:r>
            <a:r>
              <a:rPr lang="en-US" sz="3000" dirty="0" smtClean="0"/>
              <a:t> </a:t>
            </a:r>
            <a:r>
              <a:rPr lang="en-US" sz="3000" dirty="0" err="1" smtClean="0"/>
              <a:t>dashtlarida</a:t>
            </a:r>
            <a:r>
              <a:rPr lang="en-US" sz="3000" dirty="0" smtClean="0"/>
              <a:t> </a:t>
            </a:r>
            <a:r>
              <a:rPr lang="en-US" sz="3000" dirty="0" err="1" smtClean="0"/>
              <a:t>seroʻt</a:t>
            </a:r>
            <a:r>
              <a:rPr lang="en-US" sz="3000" dirty="0" smtClean="0"/>
              <a:t> </a:t>
            </a:r>
            <a:r>
              <a:rPr lang="en-US" sz="3000" dirty="0" err="1" smtClean="0"/>
              <a:t>yaylovlar</a:t>
            </a:r>
            <a:r>
              <a:rPr lang="en-US" sz="3000" dirty="0" smtClean="0"/>
              <a:t> </a:t>
            </a:r>
            <a:r>
              <a:rPr lang="en-US" sz="3000" dirty="0" err="1" smtClean="0"/>
              <a:t>koʻp</a:t>
            </a:r>
            <a:r>
              <a:rPr lang="en-US" sz="3000" dirty="0" smtClean="0"/>
              <a:t> </a:t>
            </a:r>
            <a:r>
              <a:rPr lang="en-US" sz="3000" dirty="0" err="1" smtClean="0"/>
              <a:t>boʻlgan</a:t>
            </a:r>
            <a:r>
              <a:rPr lang="en-US" sz="3000" dirty="0" smtClean="0"/>
              <a:t>. Bu </a:t>
            </a:r>
            <a:r>
              <a:rPr lang="en-US" sz="3000" dirty="0" err="1" smtClean="0"/>
              <a:t>yaylovlarda</a:t>
            </a:r>
            <a:r>
              <a:rPr lang="en-US" sz="3000" dirty="0" smtClean="0"/>
              <a:t> </a:t>
            </a:r>
            <a:r>
              <a:rPr lang="en-US" sz="3000" dirty="0" err="1" smtClean="0"/>
              <a:t>qoʻy</a:t>
            </a:r>
            <a:r>
              <a:rPr lang="en-US" sz="3000" dirty="0" smtClean="0"/>
              <a:t>, </a:t>
            </a:r>
            <a:r>
              <a:rPr lang="en-US" sz="3000" dirty="0" err="1" smtClean="0"/>
              <a:t>echki</a:t>
            </a:r>
            <a:r>
              <a:rPr lang="en-US" sz="3000" dirty="0" smtClean="0"/>
              <a:t>, </a:t>
            </a:r>
            <a:r>
              <a:rPr lang="en-US" sz="3000" dirty="0" err="1" smtClean="0"/>
              <a:t>qoramol</a:t>
            </a:r>
            <a:r>
              <a:rPr lang="en-US" sz="3000" dirty="0" smtClean="0"/>
              <a:t>, </a:t>
            </a:r>
            <a:r>
              <a:rPr lang="en-US" sz="3000" dirty="0" err="1" smtClean="0"/>
              <a:t>eshak</a:t>
            </a:r>
            <a:r>
              <a:rPr lang="en-US" sz="3000" dirty="0" smtClean="0"/>
              <a:t>, </a:t>
            </a:r>
            <a:r>
              <a:rPr lang="en-US" sz="3000" dirty="0" err="1" smtClean="0"/>
              <a:t>tuya</a:t>
            </a:r>
            <a:r>
              <a:rPr lang="en-US" sz="3000" dirty="0" smtClean="0"/>
              <a:t> </a:t>
            </a:r>
            <a:r>
              <a:rPr lang="en-US" sz="3000" dirty="0" err="1" smtClean="0"/>
              <a:t>va</a:t>
            </a:r>
            <a:r>
              <a:rPr lang="en-US" sz="3000" dirty="0" smtClean="0"/>
              <a:t> </a:t>
            </a:r>
            <a:r>
              <a:rPr lang="en-US" sz="3000" dirty="0" err="1" smtClean="0"/>
              <a:t>xachirlar</a:t>
            </a:r>
            <a:r>
              <a:rPr lang="en-US" sz="3000" dirty="0" smtClean="0"/>
              <a:t> </a:t>
            </a:r>
            <a:r>
              <a:rPr lang="en-US" sz="3000" dirty="0" err="1" smtClean="0"/>
              <a:t>boqilgan</a:t>
            </a:r>
            <a:r>
              <a:rPr lang="en-US" sz="3000" dirty="0" smtClean="0"/>
              <a:t>. </a:t>
            </a:r>
            <a:r>
              <a:rPr lang="en-US" sz="3000" dirty="0" err="1" smtClean="0"/>
              <a:t>Parfiyaliklar</a:t>
            </a:r>
            <a:r>
              <a:rPr lang="en-US" sz="3000" dirty="0" smtClean="0"/>
              <a:t> </a:t>
            </a:r>
            <a:r>
              <a:rPr lang="en-US" sz="3000" dirty="0" err="1" smtClean="0"/>
              <a:t>yilqichilikka</a:t>
            </a:r>
            <a:r>
              <a:rPr lang="en-US" sz="3000" dirty="0" smtClean="0"/>
              <a:t> </a:t>
            </a:r>
            <a:r>
              <a:rPr lang="en-US" sz="3000" dirty="0" err="1" smtClean="0"/>
              <a:t>katta</a:t>
            </a:r>
            <a:r>
              <a:rPr lang="en-US" sz="3000" dirty="0" smtClean="0"/>
              <a:t> </a:t>
            </a:r>
            <a:r>
              <a:rPr lang="en-US" sz="3000" dirty="0" err="1" smtClean="0"/>
              <a:t>eʼtibor</a:t>
            </a:r>
            <a:r>
              <a:rPr lang="en-US" sz="3000" dirty="0" smtClean="0"/>
              <a:t> </a:t>
            </a:r>
            <a:r>
              <a:rPr lang="en-US" sz="3000" dirty="0" err="1" smtClean="0"/>
              <a:t>berganlar</a:t>
            </a:r>
            <a:r>
              <a:rPr lang="en-US" sz="3000" dirty="0" smtClean="0"/>
              <a:t>. </a:t>
            </a:r>
            <a:r>
              <a:rPr lang="en-US" sz="3000" dirty="0" err="1" smtClean="0"/>
              <a:t>Parfiyaning</a:t>
            </a:r>
            <a:r>
              <a:rPr lang="en-US" sz="3000" dirty="0" smtClean="0"/>
              <a:t> </a:t>
            </a:r>
            <a:r>
              <a:rPr lang="en-US" sz="3000" dirty="0" err="1" smtClean="0"/>
              <a:t>quruq</a:t>
            </a:r>
            <a:r>
              <a:rPr lang="en-US" sz="3000" dirty="0" smtClean="0"/>
              <a:t> </a:t>
            </a:r>
            <a:r>
              <a:rPr lang="en-US" sz="3000" dirty="0" err="1" smtClean="0"/>
              <a:t>iqlimli</a:t>
            </a:r>
            <a:r>
              <a:rPr lang="en-US" sz="3000" dirty="0" smtClean="0"/>
              <a:t> </a:t>
            </a:r>
            <a:r>
              <a:rPr lang="en-US" sz="3000" dirty="0" err="1" smtClean="0"/>
              <a:t>yaylovlari</a:t>
            </a:r>
            <a:r>
              <a:rPr lang="en-US" sz="3000" dirty="0" smtClean="0"/>
              <a:t> </a:t>
            </a:r>
            <a:r>
              <a:rPr lang="en-US" sz="3000" dirty="0" err="1" smtClean="0"/>
              <a:t>va</a:t>
            </a:r>
            <a:r>
              <a:rPr lang="en-US" sz="3000" dirty="0" smtClean="0"/>
              <a:t> </a:t>
            </a:r>
            <a:r>
              <a:rPr lang="en-US" sz="3000" dirty="0" err="1" smtClean="0"/>
              <a:t>togʻ</a:t>
            </a:r>
            <a:r>
              <a:rPr lang="en-US" sz="3000" dirty="0" smtClean="0"/>
              <a:t> </a:t>
            </a:r>
            <a:r>
              <a:rPr lang="en-US" sz="3000" dirty="0" err="1" smtClean="0"/>
              <a:t>yonbagʻirlarida</a:t>
            </a:r>
            <a:r>
              <a:rPr lang="en-US" sz="3000" dirty="0" smtClean="0"/>
              <a:t> </a:t>
            </a:r>
            <a:r>
              <a:rPr lang="en-US" sz="3000" dirty="0" err="1" smtClean="0"/>
              <a:t>asl</a:t>
            </a:r>
            <a:r>
              <a:rPr lang="en-US" sz="3000" dirty="0" smtClean="0"/>
              <a:t> </a:t>
            </a:r>
            <a:r>
              <a:rPr lang="en-US" sz="3000" dirty="0" err="1" smtClean="0"/>
              <a:t>zotli</a:t>
            </a:r>
            <a:r>
              <a:rPr lang="en-US" sz="3000" dirty="0" smtClean="0"/>
              <a:t> </a:t>
            </a:r>
            <a:r>
              <a:rPr lang="en-US" sz="3000" dirty="0" err="1" smtClean="0"/>
              <a:t>otlar</a:t>
            </a:r>
            <a:r>
              <a:rPr lang="en-US" sz="3000" dirty="0" smtClean="0"/>
              <a:t> </a:t>
            </a:r>
            <a:r>
              <a:rPr lang="en-US" sz="3000" dirty="0" err="1" smtClean="0"/>
              <a:t>parvarish</a:t>
            </a:r>
            <a:r>
              <a:rPr lang="en-US" sz="3000" dirty="0" smtClean="0"/>
              <a:t> </a:t>
            </a:r>
            <a:r>
              <a:rPr lang="en-US" sz="3000" dirty="0" err="1" smtClean="0"/>
              <a:t>qilingan</a:t>
            </a:r>
            <a:r>
              <a:rPr lang="en-US" sz="3000" dirty="0" smtClean="0"/>
              <a:t>. 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3128343714"/>
      </p:ext>
    </p:extLst>
  </p:cSld>
  <p:clrMapOvr>
    <a:masterClrMapping/>
  </p:clrMapOvr>
  <p:transition spd="slow">
    <p:checker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85720" y="285728"/>
            <a:ext cx="8643998" cy="6286544"/>
          </a:xfrm>
        </p:spPr>
        <p:txBody>
          <a:bodyPr>
            <a:noAutofit/>
          </a:bodyPr>
          <a:lstStyle/>
          <a:p>
            <a:r>
              <a:rPr lang="en-US" sz="2600" dirty="0" err="1" smtClean="0"/>
              <a:t>Hikoya</a:t>
            </a:r>
            <a:r>
              <a:rPr lang="en-US" sz="2600" dirty="0" smtClean="0"/>
              <a:t> </a:t>
            </a:r>
            <a:r>
              <a:rPr lang="en-US" sz="2600" dirty="0" err="1" smtClean="0"/>
              <a:t>qilishlaricha</a:t>
            </a:r>
            <a:r>
              <a:rPr lang="en-US" sz="2600" dirty="0" smtClean="0"/>
              <a:t> </a:t>
            </a:r>
            <a:r>
              <a:rPr lang="en-US" sz="2600" dirty="0" err="1" smtClean="0"/>
              <a:t>Iskandar</a:t>
            </a:r>
            <a:r>
              <a:rPr lang="en-US" sz="2600" dirty="0" smtClean="0"/>
              <a:t> </a:t>
            </a:r>
            <a:r>
              <a:rPr lang="en-US" sz="2600" dirty="0" err="1" smtClean="0"/>
              <a:t>Zulqarnayn</a:t>
            </a:r>
            <a:r>
              <a:rPr lang="en-US" sz="2600" dirty="0" smtClean="0"/>
              <a:t> </a:t>
            </a:r>
            <a:r>
              <a:rPr lang="en-US" sz="2600" dirty="0" err="1" smtClean="0"/>
              <a:t>Parfiya</a:t>
            </a:r>
            <a:r>
              <a:rPr lang="en-US" sz="2600" dirty="0" smtClean="0"/>
              <a:t> </a:t>
            </a:r>
            <a:r>
              <a:rPr lang="en-US" sz="2600" dirty="0" err="1" smtClean="0"/>
              <a:t>boʻylab</a:t>
            </a:r>
            <a:r>
              <a:rPr lang="en-US" sz="2600" dirty="0" smtClean="0"/>
              <a:t> </a:t>
            </a:r>
            <a:r>
              <a:rPr lang="en-US" sz="2600" dirty="0" err="1" smtClean="0"/>
              <a:t>oʻtayotganda</a:t>
            </a:r>
            <a:r>
              <a:rPr lang="en-US" sz="2600" dirty="0" smtClean="0"/>
              <a:t>, </a:t>
            </a:r>
            <a:r>
              <a:rPr lang="en-US" sz="2600" dirty="0" err="1" smtClean="0"/>
              <a:t>mamlakatning</a:t>
            </a:r>
            <a:r>
              <a:rPr lang="en-US" sz="2600" dirty="0" smtClean="0"/>
              <a:t> </a:t>
            </a:r>
            <a:r>
              <a:rPr lang="en-US" sz="2600" dirty="0" err="1" smtClean="0"/>
              <a:t>dasht</a:t>
            </a:r>
            <a:r>
              <a:rPr lang="en-US" sz="2600" dirty="0" smtClean="0"/>
              <a:t> </a:t>
            </a:r>
            <a:r>
              <a:rPr lang="en-US" sz="2600" dirty="0" err="1" smtClean="0"/>
              <a:t>va</a:t>
            </a:r>
            <a:r>
              <a:rPr lang="en-US" sz="2600" dirty="0" smtClean="0"/>
              <a:t> </a:t>
            </a:r>
            <a:r>
              <a:rPr lang="en-US" sz="2600" dirty="0" err="1" smtClean="0"/>
              <a:t>togʻ</a:t>
            </a:r>
            <a:r>
              <a:rPr lang="en-US" sz="2600" dirty="0" smtClean="0"/>
              <a:t> </a:t>
            </a:r>
            <a:r>
              <a:rPr lang="en-US" sz="2600" dirty="0" err="1" smtClean="0"/>
              <a:t>yaylovlarida</a:t>
            </a:r>
            <a:r>
              <a:rPr lang="en-US" sz="2600" dirty="0" smtClean="0"/>
              <a:t> </a:t>
            </a:r>
            <a:r>
              <a:rPr lang="en-US" sz="2600" dirty="0" err="1" smtClean="0"/>
              <a:t>yuz</a:t>
            </a:r>
            <a:r>
              <a:rPr lang="en-US" sz="2600" dirty="0" smtClean="0"/>
              <a:t> </a:t>
            </a:r>
            <a:r>
              <a:rPr lang="en-US" sz="2600" dirty="0" err="1" smtClean="0"/>
              <a:t>minglab</a:t>
            </a:r>
            <a:r>
              <a:rPr lang="en-US" sz="2600" dirty="0" smtClean="0"/>
              <a:t> </a:t>
            </a:r>
            <a:r>
              <a:rPr lang="en-US" sz="2600" dirty="0" err="1" smtClean="0"/>
              <a:t>aygʻir</a:t>
            </a:r>
            <a:r>
              <a:rPr lang="en-US" sz="2600" dirty="0" smtClean="0"/>
              <a:t>, </a:t>
            </a:r>
            <a:r>
              <a:rPr lang="en-US" sz="2600" dirty="0" err="1" smtClean="0"/>
              <a:t>biya</a:t>
            </a:r>
            <a:r>
              <a:rPr lang="en-US" sz="2600" dirty="0" smtClean="0"/>
              <a:t> </a:t>
            </a:r>
            <a:r>
              <a:rPr lang="en-US" sz="2600" dirty="0" err="1" smtClean="0"/>
              <a:t>va</a:t>
            </a:r>
            <a:r>
              <a:rPr lang="en-US" sz="2600" dirty="0" smtClean="0"/>
              <a:t> </a:t>
            </a:r>
            <a:r>
              <a:rPr lang="en-US" sz="2600" dirty="0" err="1" smtClean="0"/>
              <a:t>qulunlarni</a:t>
            </a:r>
            <a:r>
              <a:rPr lang="en-US" sz="2600" dirty="0" smtClean="0"/>
              <a:t> </a:t>
            </a:r>
            <a:r>
              <a:rPr lang="en-US" sz="2600" dirty="0" err="1" smtClean="0"/>
              <a:t>oʻtlab</a:t>
            </a:r>
            <a:r>
              <a:rPr lang="en-US" sz="2600" dirty="0" smtClean="0"/>
              <a:t> </a:t>
            </a:r>
            <a:r>
              <a:rPr lang="en-US" sz="2600" dirty="0" err="1" smtClean="0"/>
              <a:t>yurganini</a:t>
            </a:r>
            <a:r>
              <a:rPr lang="en-US" sz="2600" dirty="0" smtClean="0"/>
              <a:t> </a:t>
            </a:r>
            <a:r>
              <a:rPr lang="en-US" sz="2600" dirty="0" err="1" smtClean="0"/>
              <a:t>koʻrgan</a:t>
            </a:r>
            <a:r>
              <a:rPr lang="en-US" sz="2600" dirty="0" smtClean="0"/>
              <a:t> </a:t>
            </a:r>
            <a:r>
              <a:rPr lang="en-US" sz="2600" dirty="0" err="1" smtClean="0"/>
              <a:t>ekan</a:t>
            </a:r>
            <a:r>
              <a:rPr lang="en-US" sz="2600" dirty="0" smtClean="0"/>
              <a:t>. </a:t>
            </a:r>
            <a:r>
              <a:rPr lang="en-US" sz="2600" dirty="0" err="1" smtClean="0"/>
              <a:t>Qadimiy</a:t>
            </a:r>
            <a:r>
              <a:rPr lang="en-US" sz="2600" dirty="0" smtClean="0"/>
              <a:t> </a:t>
            </a:r>
            <a:r>
              <a:rPr lang="en-US" sz="2600" dirty="0" err="1" smtClean="0"/>
              <a:t>solnomachilarning</a:t>
            </a:r>
            <a:r>
              <a:rPr lang="en-US" sz="2600" dirty="0" smtClean="0"/>
              <a:t> </a:t>
            </a:r>
            <a:r>
              <a:rPr lang="en-US" sz="2600" dirty="0" err="1" smtClean="0"/>
              <a:t>hikoya</a:t>
            </a:r>
            <a:r>
              <a:rPr lang="en-US" sz="2600" dirty="0" smtClean="0"/>
              <a:t> </a:t>
            </a:r>
            <a:r>
              <a:rPr lang="en-US" sz="2600" dirty="0" err="1" smtClean="0"/>
              <a:t>qilishlaricha</a:t>
            </a:r>
            <a:r>
              <a:rPr lang="en-US" sz="2600" dirty="0" smtClean="0"/>
              <a:t>, </a:t>
            </a:r>
            <a:r>
              <a:rPr lang="en-US" sz="2600" dirty="0" err="1" smtClean="0"/>
              <a:t>parfiyonlar</a:t>
            </a:r>
            <a:r>
              <a:rPr lang="en-US" sz="2600" dirty="0" smtClean="0"/>
              <a:t> </a:t>
            </a:r>
            <a:r>
              <a:rPr lang="en-US" sz="2600" dirty="0" err="1" smtClean="0"/>
              <a:t>otga</a:t>
            </a:r>
            <a:r>
              <a:rPr lang="en-US" sz="2600" dirty="0" smtClean="0"/>
              <a:t> </a:t>
            </a:r>
            <a:r>
              <a:rPr lang="en-US" sz="2600" dirty="0" err="1" smtClean="0"/>
              <a:t>qattiq</a:t>
            </a:r>
            <a:r>
              <a:rPr lang="en-US" sz="2600" dirty="0" smtClean="0"/>
              <a:t> </a:t>
            </a:r>
            <a:r>
              <a:rPr lang="en-US" sz="2600" dirty="0" err="1" smtClean="0"/>
              <a:t>mehr</a:t>
            </a:r>
            <a:r>
              <a:rPr lang="en-US" sz="2600" dirty="0" smtClean="0"/>
              <a:t> </a:t>
            </a:r>
            <a:r>
              <a:rPr lang="en-US" sz="2600" dirty="0" err="1" smtClean="0"/>
              <a:t>qoʻyganlar</a:t>
            </a:r>
            <a:r>
              <a:rPr lang="en-US" sz="2600" dirty="0" smtClean="0"/>
              <a:t>. </a:t>
            </a:r>
            <a:r>
              <a:rPr lang="en-US" sz="2600" dirty="0" err="1" smtClean="0"/>
              <a:t>Ular</a:t>
            </a:r>
            <a:r>
              <a:rPr lang="en-US" sz="2600" dirty="0" smtClean="0"/>
              <a:t> </a:t>
            </a:r>
            <a:r>
              <a:rPr lang="en-US" sz="2600" dirty="0" err="1" smtClean="0"/>
              <a:t>bir</a:t>
            </a:r>
            <a:r>
              <a:rPr lang="en-US" sz="2600" dirty="0" smtClean="0"/>
              <a:t> </a:t>
            </a:r>
            <a:r>
              <a:rPr lang="en-US" sz="2600" dirty="0" err="1" smtClean="0"/>
              <a:t>umr</a:t>
            </a:r>
            <a:r>
              <a:rPr lang="en-US" sz="2600" dirty="0" smtClean="0"/>
              <a:t> </a:t>
            </a:r>
            <a:r>
              <a:rPr lang="en-US" sz="2600" dirty="0" err="1" smtClean="0"/>
              <a:t>ot</a:t>
            </a:r>
            <a:r>
              <a:rPr lang="en-US" sz="2600" dirty="0" smtClean="0"/>
              <a:t> </a:t>
            </a:r>
            <a:r>
              <a:rPr lang="en-US" sz="2600" dirty="0" err="1" smtClean="0"/>
              <a:t>ustidan</a:t>
            </a:r>
            <a:r>
              <a:rPr lang="en-US" sz="2600" dirty="0" smtClean="0"/>
              <a:t> </a:t>
            </a:r>
            <a:r>
              <a:rPr lang="en-US" sz="2600" dirty="0" err="1" smtClean="0"/>
              <a:t>tushmay</a:t>
            </a:r>
            <a:r>
              <a:rPr lang="en-US" sz="2600" dirty="0" smtClean="0"/>
              <a:t> </a:t>
            </a:r>
            <a:r>
              <a:rPr lang="en-US" sz="2600" dirty="0" err="1" smtClean="0"/>
              <a:t>urushganlar</a:t>
            </a:r>
            <a:r>
              <a:rPr lang="en-US" sz="2600" dirty="0" smtClean="0"/>
              <a:t>, </a:t>
            </a:r>
            <a:r>
              <a:rPr lang="en-US" sz="2600" dirty="0" err="1" smtClean="0"/>
              <a:t>bazm</a:t>
            </a:r>
            <a:r>
              <a:rPr lang="en-US" sz="2600" dirty="0" smtClean="0"/>
              <a:t> </a:t>
            </a:r>
            <a:r>
              <a:rPr lang="en-US" sz="2600" dirty="0" err="1" smtClean="0"/>
              <a:t>qurganlar</a:t>
            </a:r>
            <a:r>
              <a:rPr lang="en-US" sz="2600" dirty="0" smtClean="0"/>
              <a:t>, </a:t>
            </a:r>
            <a:r>
              <a:rPr lang="en-US" sz="2600" dirty="0" err="1" smtClean="0"/>
              <a:t>barcha</a:t>
            </a:r>
            <a:r>
              <a:rPr lang="en-US" sz="2600" dirty="0" smtClean="0"/>
              <a:t> </a:t>
            </a:r>
            <a:r>
              <a:rPr lang="en-US" sz="2600" dirty="0" err="1" smtClean="0"/>
              <a:t>jamoat</a:t>
            </a:r>
            <a:r>
              <a:rPr lang="en-US" sz="2600" dirty="0" smtClean="0"/>
              <a:t> </a:t>
            </a:r>
            <a:r>
              <a:rPr lang="en-US" sz="2600" dirty="0" err="1" smtClean="0"/>
              <a:t>va</a:t>
            </a:r>
            <a:r>
              <a:rPr lang="en-US" sz="2600" dirty="0" smtClean="0"/>
              <a:t> </a:t>
            </a:r>
            <a:r>
              <a:rPr lang="en-US" sz="2600" dirty="0" err="1" smtClean="0"/>
              <a:t>siyosiy</a:t>
            </a:r>
            <a:r>
              <a:rPr lang="en-US" sz="2600" dirty="0" smtClean="0"/>
              <a:t> </a:t>
            </a:r>
            <a:r>
              <a:rPr lang="en-US" sz="2600" dirty="0" err="1" smtClean="0"/>
              <a:t>ishlarni</a:t>
            </a:r>
            <a:r>
              <a:rPr lang="en-US" sz="2600" dirty="0" smtClean="0"/>
              <a:t> </a:t>
            </a:r>
            <a:r>
              <a:rPr lang="en-US" sz="2600" dirty="0" err="1" smtClean="0"/>
              <a:t>ot</a:t>
            </a:r>
            <a:r>
              <a:rPr lang="en-US" sz="2600" dirty="0" smtClean="0"/>
              <a:t> </a:t>
            </a:r>
            <a:r>
              <a:rPr lang="en-US" sz="2600" dirty="0" err="1" smtClean="0"/>
              <a:t>ustidan</a:t>
            </a:r>
            <a:r>
              <a:rPr lang="en-US" sz="2600" dirty="0" smtClean="0"/>
              <a:t> </a:t>
            </a:r>
            <a:r>
              <a:rPr lang="en-US" sz="2600" dirty="0" err="1" smtClean="0"/>
              <a:t>tushmay</a:t>
            </a:r>
            <a:r>
              <a:rPr lang="en-US" sz="2600" dirty="0" smtClean="0"/>
              <a:t> </a:t>
            </a:r>
            <a:r>
              <a:rPr lang="en-US" sz="2600" dirty="0" err="1" smtClean="0"/>
              <a:t>bajarganlar</a:t>
            </a:r>
            <a:r>
              <a:rPr lang="en-US" sz="2600" dirty="0" smtClean="0"/>
              <a:t>, </a:t>
            </a:r>
            <a:r>
              <a:rPr lang="en-US" sz="2600" dirty="0" err="1" smtClean="0"/>
              <a:t>savdo</a:t>
            </a:r>
            <a:r>
              <a:rPr lang="en-US" sz="2600" dirty="0" smtClean="0"/>
              <a:t> </a:t>
            </a:r>
            <a:r>
              <a:rPr lang="en-US" sz="2600" dirty="0" err="1" smtClean="0"/>
              <a:t>qilganlar</a:t>
            </a:r>
            <a:r>
              <a:rPr lang="en-US" sz="2600" dirty="0" smtClean="0"/>
              <a:t> </a:t>
            </a:r>
            <a:r>
              <a:rPr lang="en-US" sz="2600" dirty="0" err="1" smtClean="0"/>
              <a:t>va</a:t>
            </a:r>
            <a:r>
              <a:rPr lang="en-US" sz="2600" dirty="0" smtClean="0"/>
              <a:t> dam </a:t>
            </a:r>
            <a:r>
              <a:rPr lang="en-US" sz="2600" dirty="0" err="1" smtClean="0"/>
              <a:t>olganlar</a:t>
            </a:r>
            <a:r>
              <a:rPr lang="en-US" sz="2600" dirty="0" smtClean="0"/>
              <a:t>. </a:t>
            </a:r>
            <a:r>
              <a:rPr lang="en-US" sz="2600" dirty="0" err="1" smtClean="0"/>
              <a:t>Qadimiy</a:t>
            </a:r>
            <a:r>
              <a:rPr lang="en-US" sz="2600" dirty="0" smtClean="0"/>
              <a:t> </a:t>
            </a:r>
            <a:r>
              <a:rPr lang="en-US" sz="2600" dirty="0" err="1" smtClean="0"/>
              <a:t>tarixchi</a:t>
            </a:r>
            <a:r>
              <a:rPr lang="en-US" sz="2600" dirty="0" smtClean="0"/>
              <a:t> </a:t>
            </a:r>
            <a:r>
              <a:rPr lang="en-US" sz="2600" dirty="0" err="1" smtClean="0"/>
              <a:t>Tasit</a:t>
            </a:r>
            <a:r>
              <a:rPr lang="en-US" sz="2600" dirty="0" smtClean="0"/>
              <a:t> „</a:t>
            </a:r>
            <a:r>
              <a:rPr lang="en-US" sz="2600" dirty="0" err="1" smtClean="0"/>
              <a:t>Parfiyaliklarning</a:t>
            </a:r>
            <a:r>
              <a:rPr lang="en-US" sz="2600" dirty="0" smtClean="0"/>
              <a:t> </a:t>
            </a:r>
            <a:r>
              <a:rPr lang="en-US" sz="2600" dirty="0" err="1" smtClean="0"/>
              <a:t>birdan-bir</a:t>
            </a:r>
            <a:r>
              <a:rPr lang="en-US" sz="2600" dirty="0" smtClean="0"/>
              <a:t> </a:t>
            </a:r>
            <a:r>
              <a:rPr lang="en-US" sz="2600" dirty="0" err="1" smtClean="0"/>
              <a:t>kuchi</a:t>
            </a:r>
            <a:r>
              <a:rPr lang="en-US" sz="2600" dirty="0" smtClean="0"/>
              <a:t> </a:t>
            </a:r>
            <a:r>
              <a:rPr lang="en-US" sz="2600" dirty="0" err="1" smtClean="0"/>
              <a:t>ularning</a:t>
            </a:r>
            <a:r>
              <a:rPr lang="en-US" sz="2600" dirty="0" smtClean="0"/>
              <a:t> </a:t>
            </a:r>
            <a:r>
              <a:rPr lang="en-US" sz="2600" dirty="0" err="1" smtClean="0"/>
              <a:t>suvoriylaridir</a:t>
            </a:r>
            <a:r>
              <a:rPr lang="en-US" sz="2600" dirty="0" smtClean="0"/>
              <a:t>“ </a:t>
            </a:r>
            <a:r>
              <a:rPr lang="en-US" sz="2600" dirty="0" err="1" smtClean="0"/>
              <a:t>deb</a:t>
            </a:r>
            <a:r>
              <a:rPr lang="en-US" sz="2600" dirty="0" smtClean="0"/>
              <a:t>, </a:t>
            </a:r>
            <a:r>
              <a:rPr lang="en-US" sz="2600" dirty="0" err="1" smtClean="0"/>
              <a:t>yozgan</a:t>
            </a:r>
            <a:r>
              <a:rPr lang="en-US" sz="2600" dirty="0" smtClean="0"/>
              <a:t> </a:t>
            </a:r>
            <a:r>
              <a:rPr lang="en-US" sz="2600" dirty="0" err="1" smtClean="0"/>
              <a:t>edi</a:t>
            </a:r>
            <a:r>
              <a:rPr lang="en-US" sz="2600" dirty="0" smtClean="0"/>
              <a:t>. </a:t>
            </a:r>
            <a:r>
              <a:rPr lang="en-US" sz="2600" dirty="0" err="1" smtClean="0"/>
              <a:t>Parflyaliklar</a:t>
            </a:r>
            <a:r>
              <a:rPr lang="en-US" sz="2600" dirty="0" smtClean="0"/>
              <a:t> </a:t>
            </a:r>
            <a:r>
              <a:rPr lang="en-US" sz="2600" dirty="0" err="1" smtClean="0"/>
              <a:t>tuyachilikka</a:t>
            </a:r>
            <a:r>
              <a:rPr lang="en-US" sz="2600" dirty="0" smtClean="0"/>
              <a:t> ham </a:t>
            </a:r>
            <a:r>
              <a:rPr lang="en-US" sz="2600" dirty="0" err="1" smtClean="0"/>
              <a:t>katta</a:t>
            </a:r>
            <a:r>
              <a:rPr lang="en-US" sz="2600" dirty="0" smtClean="0"/>
              <a:t> </a:t>
            </a:r>
            <a:r>
              <a:rPr lang="en-US" sz="2600" dirty="0" err="1" smtClean="0"/>
              <a:t>eʼtibor</a:t>
            </a:r>
            <a:r>
              <a:rPr lang="en-US" sz="2600" dirty="0" smtClean="0"/>
              <a:t> </a:t>
            </a:r>
            <a:r>
              <a:rPr lang="en-US" sz="2600" dirty="0" err="1" smtClean="0"/>
              <a:t>berganlar</a:t>
            </a:r>
            <a:r>
              <a:rPr lang="en-US" sz="2600" dirty="0" smtClean="0"/>
              <a:t>. </a:t>
            </a:r>
            <a:r>
              <a:rPr lang="en-US" sz="2600" dirty="0" err="1" smtClean="0"/>
              <a:t>Mamlakatning</a:t>
            </a:r>
            <a:r>
              <a:rPr lang="en-US" sz="2600" dirty="0" smtClean="0"/>
              <a:t> </a:t>
            </a:r>
            <a:r>
              <a:rPr lang="en-US" sz="2600" dirty="0" err="1" smtClean="0"/>
              <a:t>qurgʻoqchil</a:t>
            </a:r>
            <a:r>
              <a:rPr lang="en-US" sz="2600" dirty="0" smtClean="0"/>
              <a:t>, </a:t>
            </a:r>
            <a:r>
              <a:rPr lang="en-US" sz="2600" dirty="0" err="1" smtClean="0"/>
              <a:t>quruq</a:t>
            </a:r>
            <a:r>
              <a:rPr lang="en-US" sz="2600" dirty="0" smtClean="0"/>
              <a:t> </a:t>
            </a:r>
            <a:r>
              <a:rPr lang="en-US" sz="2600" dirty="0" err="1" smtClean="0"/>
              <a:t>iqlimli</a:t>
            </a:r>
            <a:r>
              <a:rPr lang="en-US" sz="2600" dirty="0" smtClean="0"/>
              <a:t> </a:t>
            </a:r>
            <a:r>
              <a:rPr lang="en-US" sz="2600" dirty="0" err="1" smtClean="0"/>
              <a:t>dashtlarida</a:t>
            </a:r>
            <a:r>
              <a:rPr lang="en-US" sz="2600" dirty="0" smtClean="0"/>
              <a:t> </a:t>
            </a:r>
            <a:r>
              <a:rPr lang="en-US" sz="2600" dirty="0" err="1" smtClean="0"/>
              <a:t>koʻplab</a:t>
            </a:r>
            <a:r>
              <a:rPr lang="en-US" sz="2600" dirty="0" smtClean="0"/>
              <a:t> </a:t>
            </a:r>
            <a:r>
              <a:rPr lang="en-US" sz="2600" dirty="0" err="1" smtClean="0"/>
              <a:t>tuyalar</a:t>
            </a:r>
            <a:r>
              <a:rPr lang="en-US" sz="2600" dirty="0" smtClean="0"/>
              <a:t> </a:t>
            </a:r>
            <a:r>
              <a:rPr lang="en-US" sz="2600" dirty="0" err="1" smtClean="0"/>
              <a:t>boqilgan</a:t>
            </a:r>
            <a:r>
              <a:rPr lang="en-US" sz="2600" dirty="0" smtClean="0"/>
              <a:t>. </a:t>
            </a:r>
            <a:r>
              <a:rPr lang="en-US" sz="2600" dirty="0" err="1" smtClean="0"/>
              <a:t>Ular</a:t>
            </a:r>
            <a:r>
              <a:rPr lang="en-US" sz="2600" dirty="0" smtClean="0"/>
              <a:t> </a:t>
            </a:r>
            <a:r>
              <a:rPr lang="en-US" sz="2600" dirty="0" err="1" smtClean="0"/>
              <a:t>ot</a:t>
            </a:r>
            <a:r>
              <a:rPr lang="en-US" sz="2600" dirty="0" smtClean="0"/>
              <a:t> </a:t>
            </a:r>
            <a:r>
              <a:rPr lang="en-US" sz="2600" dirty="0" err="1" smtClean="0"/>
              <a:t>bilan</a:t>
            </a:r>
            <a:r>
              <a:rPr lang="en-US" sz="2600" dirty="0" smtClean="0"/>
              <a:t> </a:t>
            </a:r>
            <a:r>
              <a:rPr lang="en-US" sz="2600" dirty="0" err="1" smtClean="0"/>
              <a:t>bir</a:t>
            </a:r>
            <a:r>
              <a:rPr lang="en-US" sz="2600" dirty="0" smtClean="0"/>
              <a:t> </a:t>
            </a:r>
            <a:r>
              <a:rPr lang="en-US" sz="2600" dirty="0" err="1" smtClean="0"/>
              <a:t>qatorda</a:t>
            </a:r>
            <a:r>
              <a:rPr lang="en-US" sz="2600" dirty="0" smtClean="0"/>
              <a:t> </a:t>
            </a:r>
            <a:r>
              <a:rPr lang="en-US" sz="2600" dirty="0" err="1" smtClean="0"/>
              <a:t>tuyalarni</a:t>
            </a:r>
            <a:r>
              <a:rPr lang="en-US" sz="2600" dirty="0" smtClean="0"/>
              <a:t> </a:t>
            </a:r>
            <a:r>
              <a:rPr lang="en-US" sz="2600" dirty="0" err="1" smtClean="0"/>
              <a:t>minib</a:t>
            </a:r>
            <a:r>
              <a:rPr lang="en-US" sz="2600" dirty="0" smtClean="0"/>
              <a:t> </a:t>
            </a:r>
            <a:r>
              <a:rPr lang="en-US" sz="2600" dirty="0" err="1" smtClean="0"/>
              <a:t>yurganlar</a:t>
            </a:r>
            <a:r>
              <a:rPr lang="en-US" sz="2600" dirty="0" smtClean="0"/>
              <a:t>, </a:t>
            </a:r>
            <a:r>
              <a:rPr lang="en-US" sz="2600" dirty="0" err="1" smtClean="0"/>
              <a:t>ularda</a:t>
            </a:r>
            <a:r>
              <a:rPr lang="en-US" sz="2600" dirty="0" smtClean="0"/>
              <a:t> yuk </a:t>
            </a:r>
            <a:r>
              <a:rPr lang="en-US" sz="2600" dirty="0" err="1" smtClean="0"/>
              <a:t>tashiganlar</a:t>
            </a:r>
            <a:r>
              <a:rPr lang="en-US" sz="2600" dirty="0" smtClean="0"/>
              <a:t>. </a:t>
            </a:r>
            <a:r>
              <a:rPr lang="en-US" sz="2600" dirty="0" err="1" smtClean="0"/>
              <a:t>Ular</a:t>
            </a:r>
            <a:r>
              <a:rPr lang="en-US" sz="2600" dirty="0" smtClean="0"/>
              <a:t> </a:t>
            </a:r>
            <a:r>
              <a:rPr lang="en-US" sz="2600" dirty="0" err="1" smtClean="0"/>
              <a:t>ichki</a:t>
            </a:r>
            <a:r>
              <a:rPr lang="en-US" sz="2600" dirty="0" smtClean="0"/>
              <a:t> </a:t>
            </a:r>
            <a:r>
              <a:rPr lang="en-US" sz="2600" dirty="0" err="1" smtClean="0"/>
              <a:t>va</a:t>
            </a:r>
            <a:r>
              <a:rPr lang="en-US" sz="2600" dirty="0" smtClean="0"/>
              <a:t> </a:t>
            </a:r>
            <a:r>
              <a:rPr lang="en-US" sz="2600" dirty="0" err="1" smtClean="0"/>
              <a:t>tashqi</a:t>
            </a:r>
            <a:r>
              <a:rPr lang="en-US" sz="2600" dirty="0" smtClean="0"/>
              <a:t> </a:t>
            </a:r>
            <a:r>
              <a:rPr lang="en-US" sz="2600" dirty="0" err="1" smtClean="0"/>
              <a:t>savdoda</a:t>
            </a:r>
            <a:r>
              <a:rPr lang="en-US" sz="2600" dirty="0" smtClean="0"/>
              <a:t> </a:t>
            </a:r>
            <a:r>
              <a:rPr lang="en-US" sz="2600" dirty="0" err="1" smtClean="0"/>
              <a:t>juda</a:t>
            </a:r>
            <a:r>
              <a:rPr lang="en-US" sz="2600" dirty="0" smtClean="0"/>
              <a:t> </a:t>
            </a:r>
            <a:r>
              <a:rPr lang="en-US" sz="2600" dirty="0" err="1" smtClean="0"/>
              <a:t>katta</a:t>
            </a:r>
            <a:r>
              <a:rPr lang="en-US" sz="2600" dirty="0" smtClean="0"/>
              <a:t> </a:t>
            </a:r>
            <a:r>
              <a:rPr lang="en-US" sz="2600" dirty="0" err="1" smtClean="0"/>
              <a:t>ahamiyatga</a:t>
            </a:r>
            <a:r>
              <a:rPr lang="en-US" sz="2600" dirty="0" smtClean="0"/>
              <a:t> </a:t>
            </a:r>
            <a:r>
              <a:rPr lang="en-US" sz="2600" dirty="0" err="1" smtClean="0"/>
              <a:t>ega</a:t>
            </a:r>
            <a:r>
              <a:rPr lang="en-US" sz="2600" dirty="0" smtClean="0"/>
              <a:t> </a:t>
            </a:r>
            <a:r>
              <a:rPr lang="en-US" sz="2600" dirty="0" err="1" smtClean="0"/>
              <a:t>boʻlgan</a:t>
            </a:r>
            <a:r>
              <a:rPr lang="en-US" sz="2600" dirty="0" smtClean="0"/>
              <a:t>. </a:t>
            </a:r>
            <a:r>
              <a:rPr lang="en-US" sz="2600" dirty="0" err="1" smtClean="0"/>
              <a:t>Tuyalardan</a:t>
            </a:r>
            <a:r>
              <a:rPr lang="en-US" sz="2600" dirty="0" smtClean="0"/>
              <a:t> </a:t>
            </a:r>
            <a:r>
              <a:rPr lang="en-US" sz="2600" dirty="0" err="1" smtClean="0"/>
              <a:t>harbiy</a:t>
            </a:r>
            <a:r>
              <a:rPr lang="en-US" sz="2600" dirty="0" smtClean="0"/>
              <a:t> </a:t>
            </a:r>
            <a:r>
              <a:rPr lang="en-US" sz="2600" dirty="0" err="1" smtClean="0"/>
              <a:t>maqsadlarda</a:t>
            </a:r>
            <a:r>
              <a:rPr lang="en-US" sz="2600" dirty="0" smtClean="0"/>
              <a:t> </a:t>
            </a:r>
            <a:r>
              <a:rPr lang="en-US" sz="2600" dirty="0" err="1" smtClean="0"/>
              <a:t>foydalanilgan</a:t>
            </a:r>
            <a:r>
              <a:rPr lang="en-US" sz="2600" dirty="0" smtClean="0"/>
              <a:t>. </a:t>
            </a:r>
            <a:r>
              <a:rPr lang="en-US" sz="2600" dirty="0" err="1" smtClean="0"/>
              <a:t>Parfiya</a:t>
            </a:r>
            <a:r>
              <a:rPr lang="en-US" sz="2600" dirty="0" smtClean="0"/>
              <a:t> </a:t>
            </a:r>
            <a:r>
              <a:rPr lang="en-US" sz="2600" dirty="0" err="1" smtClean="0"/>
              <a:t>jangchilari</a:t>
            </a:r>
            <a:r>
              <a:rPr lang="en-US" sz="2600" dirty="0" smtClean="0"/>
              <a:t> </a:t>
            </a:r>
            <a:r>
              <a:rPr lang="en-US" sz="2600" dirty="0" err="1" smtClean="0"/>
              <a:t>tuya</a:t>
            </a:r>
            <a:r>
              <a:rPr lang="en-US" sz="2600" dirty="0" smtClean="0"/>
              <a:t> </a:t>
            </a:r>
            <a:r>
              <a:rPr lang="en-US" sz="2600" dirty="0" err="1" smtClean="0"/>
              <a:t>minib</a:t>
            </a:r>
            <a:r>
              <a:rPr lang="en-US" sz="2600" dirty="0" smtClean="0"/>
              <a:t> </a:t>
            </a:r>
            <a:r>
              <a:rPr lang="en-US" sz="2600" dirty="0" err="1" smtClean="0"/>
              <a:t>urushga</a:t>
            </a:r>
            <a:r>
              <a:rPr lang="en-US" sz="2600" dirty="0" smtClean="0"/>
              <a:t> </a:t>
            </a:r>
            <a:r>
              <a:rPr lang="en-US" sz="2600" dirty="0" err="1" smtClean="0"/>
              <a:t>kirganlar</a:t>
            </a:r>
            <a:r>
              <a:rPr lang="en-US" sz="2600" dirty="0" smtClean="0"/>
              <a:t>. </a:t>
            </a:r>
            <a:r>
              <a:rPr lang="en-US" sz="2600" dirty="0" err="1" smtClean="0"/>
              <a:t>Xitoyliklar</a:t>
            </a:r>
            <a:r>
              <a:rPr lang="en-US" sz="2600" dirty="0" smtClean="0"/>
              <a:t> </a:t>
            </a:r>
            <a:r>
              <a:rPr lang="en-US" sz="2600" dirty="0" err="1" smtClean="0"/>
              <a:t>Parfiyani</a:t>
            </a:r>
            <a:r>
              <a:rPr lang="en-US" sz="2600" dirty="0" smtClean="0"/>
              <a:t> </a:t>
            </a:r>
            <a:r>
              <a:rPr lang="en-US" sz="2600" dirty="0" err="1" smtClean="0"/>
              <a:t>Anʼsi</a:t>
            </a:r>
            <a:r>
              <a:rPr lang="en-US" sz="2600" dirty="0" smtClean="0"/>
              <a:t> </a:t>
            </a:r>
            <a:r>
              <a:rPr lang="en-US" sz="2600" dirty="0" err="1" smtClean="0"/>
              <a:t>deb</a:t>
            </a:r>
            <a:r>
              <a:rPr lang="en-US" sz="2600" dirty="0" smtClean="0"/>
              <a:t> </a:t>
            </a:r>
            <a:r>
              <a:rPr lang="en-US" sz="2600" dirty="0" err="1" smtClean="0"/>
              <a:t>ataganlar</a:t>
            </a:r>
            <a:r>
              <a:rPr lang="en-US" sz="2600" dirty="0" smtClean="0"/>
              <a:t>. 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3326816971"/>
      </p:ext>
    </p:extLst>
  </p:cSld>
  <p:clrMapOvr>
    <a:masterClrMapping/>
  </p:clrMapOvr>
  <p:transition spd="slow">
    <p:checker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142852"/>
            <a:ext cx="8715436" cy="6500858"/>
          </a:xfrm>
        </p:spPr>
        <p:txBody>
          <a:bodyPr>
            <a:normAutofit/>
          </a:bodyPr>
          <a:lstStyle/>
          <a:p>
            <a:r>
              <a:rPr lang="en-US" sz="3000" dirty="0" err="1" smtClean="0"/>
              <a:t>Xitoy</a:t>
            </a:r>
            <a:r>
              <a:rPr lang="en-US" sz="3000" dirty="0" smtClean="0"/>
              <a:t> </a:t>
            </a:r>
            <a:r>
              <a:rPr lang="en-US" sz="3000" dirty="0" err="1" smtClean="0"/>
              <a:t>sayyohlarining</a:t>
            </a:r>
            <a:r>
              <a:rPr lang="en-US" sz="3000" dirty="0" smtClean="0"/>
              <a:t> </a:t>
            </a:r>
            <a:r>
              <a:rPr lang="en-US" sz="3000" dirty="0" err="1" smtClean="0"/>
              <a:t>yozishlaricha</a:t>
            </a:r>
            <a:r>
              <a:rPr lang="en-US" sz="3000" dirty="0" smtClean="0"/>
              <a:t> „</a:t>
            </a:r>
            <a:r>
              <a:rPr lang="en-US" sz="3000" dirty="0" err="1" smtClean="0"/>
              <a:t>Anʼsida</a:t>
            </a:r>
            <a:r>
              <a:rPr lang="en-US" sz="3000" dirty="0" smtClean="0"/>
              <a:t> </a:t>
            </a:r>
            <a:r>
              <a:rPr lang="en-US" sz="3000" dirty="0" err="1" smtClean="0"/>
              <a:t>yuzga</a:t>
            </a:r>
            <a:r>
              <a:rPr lang="en-US" sz="3000" dirty="0" smtClean="0"/>
              <a:t> </a:t>
            </a:r>
            <a:r>
              <a:rPr lang="en-US" sz="3000" dirty="0" err="1" smtClean="0"/>
              <a:t>yaqin</a:t>
            </a:r>
            <a:r>
              <a:rPr lang="en-US" sz="3000" dirty="0" smtClean="0"/>
              <a:t> </a:t>
            </a:r>
            <a:r>
              <a:rPr lang="en-US" sz="3000" dirty="0" err="1" smtClean="0"/>
              <a:t>katta-kichik</a:t>
            </a:r>
            <a:r>
              <a:rPr lang="en-US" sz="3000" dirty="0" smtClean="0"/>
              <a:t> </a:t>
            </a:r>
            <a:r>
              <a:rPr lang="en-US" sz="3000" dirty="0" err="1" smtClean="0"/>
              <a:t>shaharlar</a:t>
            </a:r>
            <a:r>
              <a:rPr lang="en-US" sz="3000" dirty="0" smtClean="0"/>
              <a:t> </a:t>
            </a:r>
            <a:r>
              <a:rPr lang="en-US" sz="3000" dirty="0" err="1" smtClean="0"/>
              <a:t>bor</a:t>
            </a:r>
            <a:r>
              <a:rPr lang="en-US" sz="3000" dirty="0" smtClean="0"/>
              <a:t>“. </a:t>
            </a:r>
            <a:r>
              <a:rPr lang="en-US" sz="3000" dirty="0" err="1" smtClean="0"/>
              <a:t>Ularning</a:t>
            </a:r>
            <a:r>
              <a:rPr lang="en-US" sz="3000" dirty="0" smtClean="0"/>
              <a:t> eng </a:t>
            </a:r>
            <a:r>
              <a:rPr lang="en-US" sz="3000" dirty="0" err="1" smtClean="0"/>
              <a:t>mashhurlari</a:t>
            </a:r>
            <a:r>
              <a:rPr lang="en-US" sz="3000" dirty="0" smtClean="0"/>
              <a:t> </a:t>
            </a:r>
            <a:r>
              <a:rPr lang="en-US" sz="3000" dirty="0" err="1" smtClean="0"/>
              <a:t>Zadrakarta</a:t>
            </a:r>
            <a:r>
              <a:rPr lang="en-US" sz="3000" dirty="0" smtClean="0"/>
              <a:t>, </a:t>
            </a:r>
            <a:r>
              <a:rPr lang="en-US" sz="3000" dirty="0" err="1" smtClean="0"/>
              <a:t>Gekatompil</a:t>
            </a:r>
            <a:r>
              <a:rPr lang="en-US" sz="3000" dirty="0" smtClean="0"/>
              <a:t>, </a:t>
            </a:r>
            <a:r>
              <a:rPr lang="en-US" sz="3000" dirty="0" err="1" smtClean="0"/>
              <a:t>Ekbatan</a:t>
            </a:r>
            <a:r>
              <a:rPr lang="en-US" sz="3000" dirty="0" smtClean="0"/>
              <a:t>, </a:t>
            </a:r>
            <a:r>
              <a:rPr lang="en-US" sz="3000" dirty="0" err="1" smtClean="0"/>
              <a:t>Niso</a:t>
            </a:r>
            <a:r>
              <a:rPr lang="en-US" sz="3000" dirty="0" smtClean="0"/>
              <a:t> </a:t>
            </a:r>
            <a:r>
              <a:rPr lang="en-US" sz="3000" dirty="0" err="1" smtClean="0"/>
              <a:t>va</a:t>
            </a:r>
            <a:r>
              <a:rPr lang="en-US" sz="3000" dirty="0" smtClean="0"/>
              <a:t> </a:t>
            </a:r>
            <a:r>
              <a:rPr lang="en-US" sz="3000" dirty="0" err="1" smtClean="0"/>
              <a:t>boshqalardir</a:t>
            </a:r>
            <a:r>
              <a:rPr lang="en-US" sz="3000" dirty="0" smtClean="0"/>
              <a:t>. Bu </a:t>
            </a:r>
            <a:r>
              <a:rPr lang="en-US" sz="3000" dirty="0" err="1" smtClean="0"/>
              <a:t>shaharlarda</a:t>
            </a:r>
            <a:r>
              <a:rPr lang="en-US" sz="3000" dirty="0" smtClean="0"/>
              <a:t> </a:t>
            </a:r>
            <a:r>
              <a:rPr lang="en-US" sz="3000" dirty="0" err="1" smtClean="0"/>
              <a:t>toʻqimachilik</a:t>
            </a:r>
            <a:r>
              <a:rPr lang="en-US" sz="3000" dirty="0" smtClean="0"/>
              <a:t>, </a:t>
            </a:r>
            <a:r>
              <a:rPr lang="en-US" sz="3000" dirty="0" err="1" smtClean="0"/>
              <a:t>qurolsozlik</a:t>
            </a:r>
            <a:r>
              <a:rPr lang="en-US" sz="3000" dirty="0" smtClean="0"/>
              <a:t>, </a:t>
            </a:r>
            <a:r>
              <a:rPr lang="en-US" sz="3000" dirty="0" err="1" smtClean="0"/>
              <a:t>kulolchilik</a:t>
            </a:r>
            <a:r>
              <a:rPr lang="en-US" sz="3000" dirty="0" smtClean="0"/>
              <a:t>, </a:t>
            </a:r>
            <a:r>
              <a:rPr lang="en-US" sz="3000" dirty="0" err="1" smtClean="0"/>
              <a:t>zargarlik</a:t>
            </a:r>
            <a:r>
              <a:rPr lang="en-US" sz="3000" dirty="0" smtClean="0"/>
              <a:t>, </a:t>
            </a:r>
            <a:r>
              <a:rPr lang="en-US" sz="3000" dirty="0" err="1" smtClean="0"/>
              <a:t>koʻnchilik</a:t>
            </a:r>
            <a:r>
              <a:rPr lang="en-US" sz="3000" dirty="0" smtClean="0"/>
              <a:t>, me </a:t>
            </a:r>
            <a:r>
              <a:rPr lang="en-US" sz="3000" dirty="0" err="1" smtClean="0"/>
              <a:t>ʻmorchilik</a:t>
            </a:r>
            <a:r>
              <a:rPr lang="en-US" sz="3000" dirty="0" smtClean="0"/>
              <a:t> </a:t>
            </a:r>
            <a:r>
              <a:rPr lang="en-US" sz="3000" dirty="0" err="1" smtClean="0"/>
              <a:t>birmuncha</a:t>
            </a:r>
            <a:r>
              <a:rPr lang="en-US" sz="3000" dirty="0" smtClean="0"/>
              <a:t> </a:t>
            </a:r>
            <a:r>
              <a:rPr lang="en-US" sz="3000" dirty="0" err="1" smtClean="0"/>
              <a:t>rivoj</a:t>
            </a:r>
            <a:r>
              <a:rPr lang="en-US" sz="3000" dirty="0" smtClean="0"/>
              <a:t> </a:t>
            </a:r>
            <a:r>
              <a:rPr lang="en-US" sz="3000" dirty="0" err="1" smtClean="0"/>
              <a:t>topgan</a:t>
            </a:r>
            <a:r>
              <a:rPr lang="en-US" sz="3000" dirty="0" smtClean="0"/>
              <a:t> </a:t>
            </a:r>
            <a:r>
              <a:rPr lang="en-US" sz="3000" dirty="0" err="1" smtClean="0"/>
              <a:t>edi</a:t>
            </a:r>
            <a:r>
              <a:rPr lang="en-US" sz="3000" dirty="0" smtClean="0"/>
              <a:t>. </a:t>
            </a:r>
            <a:r>
              <a:rPr lang="en-US" sz="3000" b="1" dirty="0" err="1" smtClean="0"/>
              <a:t>Parfiyada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savdo-sotiq</a:t>
            </a:r>
            <a:r>
              <a:rPr lang="en-US" sz="3000" dirty="0" smtClean="0"/>
              <a:t> </a:t>
            </a:r>
            <a:r>
              <a:rPr lang="en-US" sz="3000" dirty="0" err="1" smtClean="0"/>
              <a:t>ancha</a:t>
            </a:r>
            <a:r>
              <a:rPr lang="en-US" sz="3000" dirty="0" smtClean="0"/>
              <a:t> </a:t>
            </a:r>
            <a:r>
              <a:rPr lang="en-US" sz="3000" dirty="0" err="1" smtClean="0"/>
              <a:t>rivoj</a:t>
            </a:r>
            <a:r>
              <a:rPr lang="en-US" sz="3000" dirty="0" smtClean="0"/>
              <a:t> </a:t>
            </a:r>
            <a:r>
              <a:rPr lang="en-US" sz="3000" dirty="0" err="1" smtClean="0"/>
              <a:t>topgan</a:t>
            </a:r>
            <a:r>
              <a:rPr lang="en-US" sz="3000" dirty="0" smtClean="0"/>
              <a:t> </a:t>
            </a:r>
            <a:r>
              <a:rPr lang="en-US" sz="3000" dirty="0" err="1" smtClean="0"/>
              <a:t>boʻlib</a:t>
            </a:r>
            <a:r>
              <a:rPr lang="en-US" sz="3000" dirty="0" smtClean="0"/>
              <a:t>. </a:t>
            </a:r>
            <a:r>
              <a:rPr lang="en-US" sz="3000" dirty="0" err="1" smtClean="0"/>
              <a:t>savdogarlar</a:t>
            </a:r>
            <a:r>
              <a:rPr lang="en-US" sz="3000" dirty="0" smtClean="0"/>
              <a:t> </a:t>
            </a:r>
            <a:r>
              <a:rPr lang="en-US" sz="3000" dirty="0" err="1" smtClean="0"/>
              <a:t>Turon</a:t>
            </a:r>
            <a:r>
              <a:rPr lang="en-US" sz="3000" dirty="0" smtClean="0"/>
              <a:t>, </a:t>
            </a:r>
            <a:r>
              <a:rPr lang="en-US" sz="3000" dirty="0" err="1" smtClean="0"/>
              <a:t>Xitoy</a:t>
            </a:r>
            <a:r>
              <a:rPr lang="en-US" sz="3000" dirty="0" smtClean="0"/>
              <a:t>, </a:t>
            </a:r>
            <a:r>
              <a:rPr lang="en-US" sz="3000" dirty="0" err="1" smtClean="0"/>
              <a:t>Hindiston</a:t>
            </a:r>
            <a:r>
              <a:rPr lang="en-US" sz="3000" dirty="0" smtClean="0"/>
              <a:t>, </a:t>
            </a:r>
            <a:r>
              <a:rPr lang="en-US" sz="3000" dirty="0" err="1" smtClean="0"/>
              <a:t>Kavkaz</a:t>
            </a:r>
            <a:r>
              <a:rPr lang="en-US" sz="3000" dirty="0" smtClean="0"/>
              <a:t>, </a:t>
            </a:r>
            <a:r>
              <a:rPr lang="en-US" sz="3000" dirty="0" err="1" smtClean="0"/>
              <a:t>Misr</a:t>
            </a:r>
            <a:r>
              <a:rPr lang="en-US" sz="3000" dirty="0" smtClean="0"/>
              <a:t> </a:t>
            </a:r>
            <a:r>
              <a:rPr lang="en-US" sz="3000" dirty="0" err="1" smtClean="0"/>
              <a:t>Kichik</a:t>
            </a:r>
            <a:r>
              <a:rPr lang="en-US" sz="3000" dirty="0" smtClean="0"/>
              <a:t> </a:t>
            </a:r>
            <a:r>
              <a:rPr lang="en-US" sz="3000" dirty="0" err="1" smtClean="0"/>
              <a:t>Csiyodagi</a:t>
            </a:r>
            <a:r>
              <a:rPr lang="en-US" sz="3000" dirty="0" smtClean="0"/>
              <a:t> </a:t>
            </a:r>
            <a:r>
              <a:rPr lang="en-US" sz="3000" dirty="0" err="1" smtClean="0"/>
              <a:t>mamlakatlar</a:t>
            </a:r>
            <a:r>
              <a:rPr lang="en-US" sz="3000" dirty="0" smtClean="0"/>
              <a:t> </a:t>
            </a:r>
            <a:r>
              <a:rPr lang="en-US" sz="3000" dirty="0" err="1" smtClean="0"/>
              <a:t>bilan</a:t>
            </a:r>
            <a:r>
              <a:rPr lang="en-US" sz="3000" dirty="0" smtClean="0"/>
              <a:t> </a:t>
            </a:r>
            <a:r>
              <a:rPr lang="en-US" sz="3000" dirty="0" err="1" smtClean="0"/>
              <a:t>qizgʻin</a:t>
            </a:r>
            <a:r>
              <a:rPr lang="en-US" sz="3000" dirty="0" smtClean="0"/>
              <a:t> </a:t>
            </a:r>
            <a:r>
              <a:rPr lang="en-US" sz="3000" dirty="0" err="1" smtClean="0"/>
              <a:t>savdo-sotiq</a:t>
            </a:r>
            <a:r>
              <a:rPr lang="en-US" sz="3000" dirty="0" smtClean="0"/>
              <a:t> </a:t>
            </a:r>
            <a:r>
              <a:rPr lang="en-US" sz="3000" dirty="0" err="1" smtClean="0"/>
              <a:t>ishlanm</a:t>
            </a:r>
            <a:r>
              <a:rPr lang="en-US" sz="3000" dirty="0" smtClean="0"/>
              <a:t> </a:t>
            </a:r>
            <a:r>
              <a:rPr lang="en-US" sz="3000" dirty="0" err="1" smtClean="0"/>
              <a:t>olib</a:t>
            </a:r>
            <a:r>
              <a:rPr lang="en-US" sz="3000" dirty="0" smtClean="0"/>
              <a:t> </a:t>
            </a:r>
            <a:r>
              <a:rPr lang="en-US" sz="3000" dirty="0" err="1" smtClean="0"/>
              <a:t>borganlar</a:t>
            </a:r>
            <a:r>
              <a:rPr lang="en-US" sz="3000" dirty="0" smtClean="0"/>
              <a:t>. </a:t>
            </a:r>
            <a:r>
              <a:rPr lang="en-US" sz="3000" dirty="0" err="1" smtClean="0"/>
              <a:t>Parfiya</a:t>
            </a:r>
            <a:r>
              <a:rPr lang="en-US" sz="3000" dirty="0" smtClean="0"/>
              <a:t> </a:t>
            </a:r>
            <a:r>
              <a:rPr lang="en-US" sz="3000" dirty="0" err="1" smtClean="0"/>
              <a:t>savdogarlari</a:t>
            </a:r>
            <a:r>
              <a:rPr lang="en-US" sz="3000" dirty="0" smtClean="0"/>
              <a:t> </a:t>
            </a:r>
            <a:r>
              <a:rPr lang="en-US" sz="3000" dirty="0" err="1" smtClean="0"/>
              <a:t>gʻarb</a:t>
            </a:r>
            <a:r>
              <a:rPr lang="en-US" sz="3000" dirty="0" smtClean="0"/>
              <a:t> </a:t>
            </a:r>
            <a:r>
              <a:rPr lang="en-US" sz="3000" dirty="0" err="1" smtClean="0"/>
              <a:t>mamlakatlari</a:t>
            </a:r>
            <a:r>
              <a:rPr lang="en-US" sz="3000" dirty="0" smtClean="0"/>
              <a:t> </a:t>
            </a:r>
            <a:r>
              <a:rPr lang="en-US" sz="3000" dirty="0" err="1" smtClean="0"/>
              <a:t>bilan</a:t>
            </a:r>
            <a:r>
              <a:rPr lang="en-US" sz="3000" dirty="0" smtClean="0"/>
              <a:t> </a:t>
            </a:r>
            <a:r>
              <a:rPr lang="en-US" sz="3000" dirty="0" err="1" smtClean="0"/>
              <a:t>Xitoy</a:t>
            </a:r>
            <a:r>
              <a:rPr lang="en-US" sz="3000" dirty="0" smtClean="0"/>
              <a:t> </a:t>
            </a:r>
            <a:r>
              <a:rPr lang="en-US" sz="3000" dirty="0" err="1" smtClean="0"/>
              <a:t>oʻrtasidagi</a:t>
            </a:r>
            <a:r>
              <a:rPr lang="en-US" sz="3000" dirty="0" smtClean="0"/>
              <a:t> </a:t>
            </a:r>
            <a:r>
              <a:rPr lang="en-US" sz="3000" dirty="0" err="1" smtClean="0"/>
              <a:t>savdo</a:t>
            </a:r>
            <a:r>
              <a:rPr lang="en-US" sz="3000" dirty="0" smtClean="0"/>
              <a:t> </a:t>
            </a:r>
            <a:r>
              <a:rPr lang="en-US" sz="3000" dirty="0" err="1" smtClean="0"/>
              <a:t>ishlarida</a:t>
            </a:r>
            <a:r>
              <a:rPr lang="en-US" sz="3000" dirty="0" smtClean="0"/>
              <a:t> </a:t>
            </a:r>
            <a:r>
              <a:rPr lang="en-US" sz="3000" dirty="0" err="1" smtClean="0"/>
              <a:t>vositachilik</a:t>
            </a:r>
            <a:r>
              <a:rPr lang="en-US" sz="3000" dirty="0" smtClean="0"/>
              <a:t> </a:t>
            </a:r>
            <a:r>
              <a:rPr lang="en-US" sz="3000" dirty="0" err="1" smtClean="0"/>
              <a:t>qilishgan</a:t>
            </a:r>
            <a:r>
              <a:rPr lang="en-US" sz="3000" dirty="0" smtClean="0"/>
              <a:t>. </a:t>
            </a:r>
            <a:r>
              <a:rPr lang="en-US" sz="3000" dirty="0" err="1" smtClean="0"/>
              <a:t>Parfiya</a:t>
            </a:r>
            <a:r>
              <a:rPr lang="en-US" sz="3000" dirty="0" smtClean="0"/>
              <a:t> ham </a:t>
            </a:r>
            <a:r>
              <a:rPr lang="en-US" sz="3000" dirty="0" err="1" smtClean="0"/>
              <a:t>oʻzining</a:t>
            </a:r>
            <a:r>
              <a:rPr lang="en-US" sz="3000" dirty="0" smtClean="0"/>
              <a:t> </a:t>
            </a:r>
            <a:r>
              <a:rPr lang="en-US" sz="3000" dirty="0" err="1" smtClean="0"/>
              <a:t>qadimiy</a:t>
            </a:r>
            <a:r>
              <a:rPr lang="en-US" sz="3000" dirty="0" smtClean="0"/>
              <a:t> </a:t>
            </a:r>
            <a:r>
              <a:rPr lang="en-US" sz="3000" dirty="0" err="1" smtClean="0"/>
              <a:t>madaniyatiga</a:t>
            </a:r>
            <a:r>
              <a:rPr lang="en-US" sz="3000" dirty="0" smtClean="0"/>
              <a:t> </a:t>
            </a:r>
            <a:r>
              <a:rPr lang="en-US" sz="3000" dirty="0" err="1" smtClean="0"/>
              <a:t>ega</a:t>
            </a:r>
            <a:r>
              <a:rPr lang="en-US" sz="3000" dirty="0" smtClean="0"/>
              <a:t> </a:t>
            </a:r>
            <a:r>
              <a:rPr lang="en-US" sz="3000" dirty="0" err="1" smtClean="0"/>
              <a:t>boʻlgan</a:t>
            </a:r>
            <a:r>
              <a:rPr lang="en-US" sz="3000" dirty="0" smtClean="0"/>
              <a:t>. </a:t>
            </a:r>
            <a:r>
              <a:rPr lang="en-US" sz="3000" dirty="0" err="1" smtClean="0"/>
              <a:t>Ular</a:t>
            </a:r>
            <a:r>
              <a:rPr lang="en-US" sz="3000" dirty="0" smtClean="0"/>
              <a:t> </a:t>
            </a:r>
            <a:r>
              <a:rPr lang="en-US" sz="3000" dirty="0" err="1" smtClean="0"/>
              <a:t>aramey</a:t>
            </a:r>
            <a:r>
              <a:rPr lang="en-US" sz="3000" dirty="0" smtClean="0"/>
              <a:t> </a:t>
            </a:r>
            <a:r>
              <a:rPr lang="en-US" sz="3000" dirty="0" err="1" smtClean="0"/>
              <a:t>yozuvidan</a:t>
            </a:r>
            <a:r>
              <a:rPr lang="en-US" sz="3000" dirty="0" smtClean="0"/>
              <a:t> </a:t>
            </a:r>
            <a:r>
              <a:rPr lang="en-US" sz="3000" dirty="0" err="1" smtClean="0"/>
              <a:t>foydalanib</a:t>
            </a:r>
            <a:r>
              <a:rPr lang="en-US" sz="3000" dirty="0" smtClean="0"/>
              <a:t>, </a:t>
            </a:r>
            <a:r>
              <a:rPr lang="en-US" sz="3000" dirty="0" err="1" smtClean="0"/>
              <a:t>xalq</a:t>
            </a:r>
            <a:r>
              <a:rPr lang="en-US" sz="3000" dirty="0" smtClean="0"/>
              <a:t> </a:t>
            </a:r>
            <a:r>
              <a:rPr lang="en-US" sz="3000" dirty="0" err="1" smtClean="0"/>
              <a:t>ogʻzaki</a:t>
            </a:r>
            <a:r>
              <a:rPr lang="en-US" sz="3000" dirty="0" smtClean="0"/>
              <a:t> </a:t>
            </a:r>
            <a:r>
              <a:rPr lang="en-US" sz="3000" dirty="0" err="1" smtClean="0"/>
              <a:t>ijodiyoti</a:t>
            </a:r>
            <a:r>
              <a:rPr lang="en-US" sz="3000" dirty="0" smtClean="0"/>
              <a:t> </a:t>
            </a:r>
            <a:r>
              <a:rPr lang="en-US" sz="3000" dirty="0" err="1" smtClean="0"/>
              <a:t>asosida</a:t>
            </a:r>
            <a:r>
              <a:rPr lang="en-US" sz="3000" dirty="0" smtClean="0"/>
              <a:t> </a:t>
            </a:r>
            <a:r>
              <a:rPr lang="en-US" sz="3000" dirty="0" err="1" smtClean="0"/>
              <a:t>koʻplab</a:t>
            </a:r>
            <a:r>
              <a:rPr lang="en-US" sz="3000" dirty="0" smtClean="0"/>
              <a:t> </a:t>
            </a:r>
            <a:r>
              <a:rPr lang="en-US" sz="3000" dirty="0" err="1" smtClean="0"/>
              <a:t>asarlar</a:t>
            </a:r>
            <a:r>
              <a:rPr lang="en-US" sz="3000" dirty="0" smtClean="0"/>
              <a:t> </a:t>
            </a:r>
            <a:r>
              <a:rPr lang="en-US" sz="3000" dirty="0" err="1" smtClean="0"/>
              <a:t>yaratganlar</a:t>
            </a:r>
            <a:r>
              <a:rPr lang="en-US" sz="3000" dirty="0" smtClean="0"/>
              <a:t>. 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656682351"/>
      </p:ext>
    </p:extLst>
  </p:cSld>
  <p:clrMapOvr>
    <a:masterClrMapping/>
  </p:clrMapOvr>
  <p:transition spd="slow">
    <p:check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Fonderie">
  <a:themeElements>
    <a:clrScheme name="Fonderie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nderie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nderi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рек">
  <a:themeElements>
    <a:clrScheme name="Трек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Трек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Трек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Лучи">
  <a:themeElements>
    <a:clrScheme name="Лучи 1">
      <a:dk1>
        <a:srgbClr val="1A006C"/>
      </a:dk1>
      <a:lt1>
        <a:srgbClr val="FFFFFF"/>
      </a:lt1>
      <a:dk2>
        <a:srgbClr val="000066"/>
      </a:dk2>
      <a:lt2>
        <a:srgbClr val="CCCCFF"/>
      </a:lt2>
      <a:accent1>
        <a:srgbClr val="0099CC"/>
      </a:accent1>
      <a:accent2>
        <a:srgbClr val="6600CC"/>
      </a:accent2>
      <a:accent3>
        <a:srgbClr val="AAAAB8"/>
      </a:accent3>
      <a:accent4>
        <a:srgbClr val="DADADA"/>
      </a:accent4>
      <a:accent5>
        <a:srgbClr val="AACAE2"/>
      </a:accent5>
      <a:accent6>
        <a:srgbClr val="5C00B9"/>
      </a:accent6>
      <a:hlink>
        <a:srgbClr val="9999FF"/>
      </a:hlink>
      <a:folHlink>
        <a:srgbClr val="33CCCC"/>
      </a:folHlink>
    </a:clrScheme>
    <a:fontScheme name="Классическая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Лучи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Кимоно">
  <a:themeElements>
    <a:clrScheme name="Кимоно 3">
      <a:dk1>
        <a:srgbClr val="00002E"/>
      </a:dk1>
      <a:lt1>
        <a:srgbClr val="FFFFFF"/>
      </a:lt1>
      <a:dk2>
        <a:srgbClr val="003399"/>
      </a:dk2>
      <a:lt2>
        <a:srgbClr val="F4BC40"/>
      </a:lt2>
      <a:accent1>
        <a:srgbClr val="9280CC"/>
      </a:accent1>
      <a:accent2>
        <a:srgbClr val="BD51A1"/>
      </a:accent2>
      <a:accent3>
        <a:srgbClr val="AAADCA"/>
      </a:accent3>
      <a:accent4>
        <a:srgbClr val="DADADA"/>
      </a:accent4>
      <a:accent5>
        <a:srgbClr val="C7C0E2"/>
      </a:accent5>
      <a:accent6>
        <a:srgbClr val="AB4991"/>
      </a:accent6>
      <a:hlink>
        <a:srgbClr val="CC66FF"/>
      </a:hlink>
      <a:folHlink>
        <a:srgbClr val="824F99"/>
      </a:folHlink>
    </a:clrScheme>
    <a:fontScheme name="Кимоно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eaVert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eaVert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Кимоно 1">
        <a:dk1>
          <a:srgbClr val="2F1311"/>
        </a:dk1>
        <a:lt1>
          <a:srgbClr val="C16059"/>
        </a:lt1>
        <a:dk2>
          <a:srgbClr val="F7D47D"/>
        </a:dk2>
        <a:lt2>
          <a:srgbClr val="000000"/>
        </a:lt2>
        <a:accent1>
          <a:srgbClr val="D5B781"/>
        </a:accent1>
        <a:accent2>
          <a:srgbClr val="79AF7D"/>
        </a:accent2>
        <a:accent3>
          <a:srgbClr val="DDB6B5"/>
        </a:accent3>
        <a:accent4>
          <a:srgbClr val="270E0D"/>
        </a:accent4>
        <a:accent5>
          <a:srgbClr val="E7D8C1"/>
        </a:accent5>
        <a:accent6>
          <a:srgbClr val="6D9E71"/>
        </a:accent6>
        <a:hlink>
          <a:srgbClr val="F0B854"/>
        </a:hlink>
        <a:folHlink>
          <a:srgbClr val="DC893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имоно 2">
        <a:dk1>
          <a:srgbClr val="000000"/>
        </a:dk1>
        <a:lt1>
          <a:srgbClr val="FFFFFF"/>
        </a:lt1>
        <a:dk2>
          <a:srgbClr val="000000"/>
        </a:dk2>
        <a:lt2>
          <a:srgbClr val="F7D47D"/>
        </a:lt2>
        <a:accent1>
          <a:srgbClr val="C19341"/>
        </a:accent1>
        <a:accent2>
          <a:srgbClr val="60A265"/>
        </a:accent2>
        <a:accent3>
          <a:srgbClr val="AAAAAA"/>
        </a:accent3>
        <a:accent4>
          <a:srgbClr val="DADADA"/>
        </a:accent4>
        <a:accent5>
          <a:srgbClr val="DDC8B0"/>
        </a:accent5>
        <a:accent6>
          <a:srgbClr val="56925B"/>
        </a:accent6>
        <a:hlink>
          <a:srgbClr val="EB9F17"/>
        </a:hlink>
        <a:folHlink>
          <a:srgbClr val="CF76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имоно 3">
        <a:dk1>
          <a:srgbClr val="00002E"/>
        </a:dk1>
        <a:lt1>
          <a:srgbClr val="FFFFFF"/>
        </a:lt1>
        <a:dk2>
          <a:srgbClr val="003399"/>
        </a:dk2>
        <a:lt2>
          <a:srgbClr val="F4BC40"/>
        </a:lt2>
        <a:accent1>
          <a:srgbClr val="9280CC"/>
        </a:accent1>
        <a:accent2>
          <a:srgbClr val="BD51A1"/>
        </a:accent2>
        <a:accent3>
          <a:srgbClr val="AAADCA"/>
        </a:accent3>
        <a:accent4>
          <a:srgbClr val="DADADA"/>
        </a:accent4>
        <a:accent5>
          <a:srgbClr val="C7C0E2"/>
        </a:accent5>
        <a:accent6>
          <a:srgbClr val="AB4991"/>
        </a:accent6>
        <a:hlink>
          <a:srgbClr val="CC66FF"/>
        </a:hlink>
        <a:folHlink>
          <a:srgbClr val="824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имоно 4">
        <a:dk1>
          <a:srgbClr val="2F1311"/>
        </a:dk1>
        <a:lt1>
          <a:srgbClr val="7A8E9C"/>
        </a:lt1>
        <a:dk2>
          <a:srgbClr val="FDF4DF"/>
        </a:dk2>
        <a:lt2>
          <a:srgbClr val="3E4A52"/>
        </a:lt2>
        <a:accent1>
          <a:srgbClr val="81ABA0"/>
        </a:accent1>
        <a:accent2>
          <a:srgbClr val="CD817B"/>
        </a:accent2>
        <a:accent3>
          <a:srgbClr val="BEC6CB"/>
        </a:accent3>
        <a:accent4>
          <a:srgbClr val="270E0D"/>
        </a:accent4>
        <a:accent5>
          <a:srgbClr val="C1D2CD"/>
        </a:accent5>
        <a:accent6>
          <a:srgbClr val="BA746F"/>
        </a:accent6>
        <a:hlink>
          <a:srgbClr val="BEBC76"/>
        </a:hlink>
        <a:folHlink>
          <a:srgbClr val="668E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имоно 5">
        <a:dk1>
          <a:srgbClr val="2F1311"/>
        </a:dk1>
        <a:lt1>
          <a:srgbClr val="7A9C7C"/>
        </a:lt1>
        <a:dk2>
          <a:srgbClr val="FBEBC3"/>
        </a:dk2>
        <a:lt2>
          <a:srgbClr val="3C503D"/>
        </a:lt2>
        <a:accent1>
          <a:srgbClr val="D5B781"/>
        </a:accent1>
        <a:accent2>
          <a:srgbClr val="C16059"/>
        </a:accent2>
        <a:accent3>
          <a:srgbClr val="BECBBF"/>
        </a:accent3>
        <a:accent4>
          <a:srgbClr val="270E0D"/>
        </a:accent4>
        <a:accent5>
          <a:srgbClr val="E7D8C1"/>
        </a:accent5>
        <a:accent6>
          <a:srgbClr val="AF5650"/>
        </a:accent6>
        <a:hlink>
          <a:srgbClr val="F0B854"/>
        </a:hlink>
        <a:folHlink>
          <a:srgbClr val="DC893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имоно 6">
        <a:dk1>
          <a:srgbClr val="000000"/>
        </a:dk1>
        <a:lt1>
          <a:srgbClr val="D9EFE0"/>
        </a:lt1>
        <a:dk2>
          <a:srgbClr val="30605A"/>
        </a:dk2>
        <a:lt2>
          <a:srgbClr val="15331E"/>
        </a:lt2>
        <a:accent1>
          <a:srgbClr val="A4C6BA"/>
        </a:accent1>
        <a:accent2>
          <a:srgbClr val="558F7D"/>
        </a:accent2>
        <a:accent3>
          <a:srgbClr val="E9F6ED"/>
        </a:accent3>
        <a:accent4>
          <a:srgbClr val="000000"/>
        </a:accent4>
        <a:accent5>
          <a:srgbClr val="CFDFD9"/>
        </a:accent5>
        <a:accent6>
          <a:srgbClr val="4C8171"/>
        </a:accent6>
        <a:hlink>
          <a:srgbClr val="C1C177"/>
        </a:hlink>
        <a:folHlink>
          <a:srgbClr val="A08F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имоно 7">
        <a:dk1>
          <a:srgbClr val="2F1311"/>
        </a:dk1>
        <a:lt1>
          <a:srgbClr val="CFC7B5"/>
        </a:lt1>
        <a:dk2>
          <a:srgbClr val="853F35"/>
        </a:dk2>
        <a:lt2>
          <a:srgbClr val="8E7F5E"/>
        </a:lt2>
        <a:accent1>
          <a:srgbClr val="EBD2A5"/>
        </a:accent1>
        <a:accent2>
          <a:srgbClr val="A5C9A8"/>
        </a:accent2>
        <a:accent3>
          <a:srgbClr val="E4E0D7"/>
        </a:accent3>
        <a:accent4>
          <a:srgbClr val="270E0D"/>
        </a:accent4>
        <a:accent5>
          <a:srgbClr val="F3E5CF"/>
        </a:accent5>
        <a:accent6>
          <a:srgbClr val="95B698"/>
        </a:accent6>
        <a:hlink>
          <a:srgbClr val="C68510"/>
        </a:hlink>
        <a:folHlink>
          <a:srgbClr val="E5A8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имоно 8">
        <a:dk1>
          <a:srgbClr val="000000"/>
        </a:dk1>
        <a:lt1>
          <a:srgbClr val="F0EED8"/>
        </a:lt1>
        <a:dk2>
          <a:srgbClr val="666729"/>
        </a:dk2>
        <a:lt2>
          <a:srgbClr val="3F3B19"/>
        </a:lt2>
        <a:accent1>
          <a:srgbClr val="E9D47D"/>
        </a:accent1>
        <a:accent2>
          <a:srgbClr val="D4DD91"/>
        </a:accent2>
        <a:accent3>
          <a:srgbClr val="F6F5E9"/>
        </a:accent3>
        <a:accent4>
          <a:srgbClr val="000000"/>
        </a:accent4>
        <a:accent5>
          <a:srgbClr val="F2E6BF"/>
        </a:accent5>
        <a:accent6>
          <a:srgbClr val="C0C883"/>
        </a:accent6>
        <a:hlink>
          <a:srgbClr val="9D943F"/>
        </a:hlink>
        <a:folHlink>
          <a:srgbClr val="C9C1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1297</TotalTime>
  <Words>3152</Words>
  <Application>Microsoft Office PowerPoint</Application>
  <PresentationFormat>Экран (4:3)</PresentationFormat>
  <Paragraphs>206</Paragraphs>
  <Slides>103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103</vt:i4>
      </vt:variant>
    </vt:vector>
  </HeadingPairs>
  <TitlesOfParts>
    <vt:vector size="108" baseType="lpstr">
      <vt:lpstr>Fonderie</vt:lpstr>
      <vt:lpstr>Трек</vt:lpstr>
      <vt:lpstr>1_Лучи</vt:lpstr>
      <vt:lpstr>2_Тема Office</vt:lpstr>
      <vt:lpstr>Кимоно</vt:lpstr>
      <vt:lpstr>12-ma’ruza: O‘zbekistonning antik davr davlatchiligi. Salavkiylar, Yunon–Baqtriya va Parfiya davlati </vt:lpstr>
      <vt:lpstr>Презентация PowerPoint</vt:lpstr>
      <vt:lpstr>A.Makedonskiy imperiyasining parchalanishi</vt:lpstr>
      <vt:lpstr>A.Makedonskiy imperiyasining parchalanishi</vt:lpstr>
      <vt:lpstr>A.Makedonskiy imperiyasining parchalanishi</vt:lpstr>
      <vt:lpstr> A.Makedonskiy imperiyasining parchalanishi</vt:lpstr>
      <vt:lpstr>Презентация PowerPoint</vt:lpstr>
      <vt:lpstr> Salavkiylar davlati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Salavkiylar davrida markaziy Osiyo</vt:lpstr>
      <vt:lpstr>Salavkiylar davrida markaziy Osiyo</vt:lpstr>
      <vt:lpstr>Salavkiylar davrida markaziy Osiyo</vt:lpstr>
      <vt:lpstr>Salavkiylar davrida markaziy Osiyo</vt:lpstr>
      <vt:lpstr>Salavkiylar davrida markaziy Osiyo</vt:lpstr>
      <vt:lpstr>Salavkiylar davrida markaziy Osiyo</vt:lpstr>
      <vt:lpstr>Salavkiylar davrida markaziy Osiyo</vt:lpstr>
      <vt:lpstr>Salavkaning o’limi</vt:lpstr>
      <vt:lpstr>Antiox  - salavkiylar davlati hukmdori</vt:lpstr>
      <vt:lpstr>Antiox davrida salavkiylar davati</vt:lpstr>
      <vt:lpstr>Salavkiylar davlati tarkibidan Yunon baqtriya va Parfiya davlatlarining ajralib chiqishi</vt:lpstr>
      <vt:lpstr>Salavkiylar davlati tarkibidan Yunon baqtriya va Parfiya davlatlarining ajralib chiqishi</vt:lpstr>
      <vt:lpstr>Salavkiylar davlati Antiox III davrida</vt:lpstr>
      <vt:lpstr>Antiox IV davrida Salavkiylar davlati</vt:lpstr>
      <vt:lpstr>Salavkiylar davlatining barham topishi</vt:lpstr>
      <vt:lpstr>Yunon –Baqtriya davlati</vt:lpstr>
      <vt:lpstr>Yunon –Baqtriya davlati</vt:lpstr>
      <vt:lpstr>Презентация PowerPoint</vt:lpstr>
      <vt:lpstr>Yunon –Baqtriya davlati</vt:lpstr>
      <vt:lpstr>Yunon –Baqtriya davlati</vt:lpstr>
      <vt:lpstr>Yunon –Baqtriya davlati</vt:lpstr>
      <vt:lpstr>Yunon –Baqtriya davlati</vt:lpstr>
      <vt:lpstr>Yunon –Baqtriya davlati</vt:lpstr>
      <vt:lpstr>Yunon –Baqtriya davlati</vt:lpstr>
      <vt:lpstr>Yunon –Baqtriya davlati barham topishi</vt:lpstr>
      <vt:lpstr>Презентация PowerPoint</vt:lpstr>
      <vt:lpstr>Презентация PowerPoint</vt:lpstr>
      <vt:lpstr>Yunon –Baqtriya davlati madaniyati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Юнон Бақтрия даври ёдгорликлари</vt:lpstr>
      <vt:lpstr>Ойхоним (Афғонистон)</vt:lpstr>
      <vt:lpstr>Мароқанд-эллин даври мудофаа девори</vt:lpstr>
      <vt:lpstr>Эллинизмнинг меъморчиликка таъсири</vt:lpstr>
      <vt:lpstr>База калонна</vt:lpstr>
      <vt:lpstr>Александр зарб этган танга (кумуш)</vt:lpstr>
      <vt:lpstr>Юнонлар маданиятига оид идиш</vt:lpstr>
      <vt:lpstr>Фил суягидан ясалган маъбуда (Термиз)</vt:lpstr>
      <vt:lpstr>Юнонлар даври кулолчилиги (намуна)</vt:lpstr>
      <vt:lpstr>Грек ёзувининг тарқалиши (Бақтрия, сопол парча)</vt:lpstr>
      <vt:lpstr>Ҳайкалтарошлик</vt:lpstr>
      <vt:lpstr>Ҳайкалтарошлик</vt:lpstr>
      <vt:lpstr>Терракота</vt:lpstr>
      <vt:lpstr>Терракота</vt:lpstr>
      <vt:lpstr>Терракота</vt:lpstr>
      <vt:lpstr>Буюк Александр (Кумуш танга)</vt:lpstr>
      <vt:lpstr>Диодот Юнон-Бақтрия давлати асосчиси (кумуш танга)</vt:lpstr>
      <vt:lpstr>Юнон-Бақтрия давлатининг энг йирик вакили Деметрий</vt:lpstr>
      <vt:lpstr>Подшо Гелиокл (мил. авв. II асрнинг тўртинчи чораги)</vt:lpstr>
      <vt:lpstr>Презентация PowerPoint</vt:lpstr>
      <vt:lpstr>Презентация PowerPoint</vt:lpstr>
      <vt:lpstr>                 Parfiya davlati</vt:lpstr>
      <vt:lpstr>Презентация PowerPoint</vt:lpstr>
      <vt:lpstr>DAVLATNING VUJUDGA KELISHI</vt:lpstr>
      <vt:lpstr>DAVLATNING VUJUDGA KELISHI</vt:lpstr>
      <vt:lpstr>DAVLATNING VUJUDGA KELISHI</vt:lpstr>
      <vt:lpstr>Презентация PowerPoint</vt:lpstr>
      <vt:lpstr>DAVLATNING ICHKI VA TASHQI SIYOSATI</vt:lpstr>
      <vt:lpstr>Презентация PowerPoint</vt:lpstr>
      <vt:lpstr>DAVLATNING ICHKI VA TASHQI SIYOSATI</vt:lpstr>
      <vt:lpstr>DAVLATNING ICHKI VA TASHQI SIYOSATI</vt:lpstr>
      <vt:lpstr>. Ijtimoiy–iqtisodiy munosabatlar.</vt:lpstr>
      <vt:lpstr>. Davlatning barham topishi. </vt:lpstr>
      <vt:lpstr>PARFIYADA MADANIY HAYOT</vt:lpstr>
      <vt:lpstr>Презентация PowerPoint</vt:lpstr>
      <vt:lpstr>Презентация PowerPoint</vt:lpstr>
      <vt:lpstr>DAVLATNING ICHKI VA TASHQI SIYOSATI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Reanimator Extreme Edition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Қадимги Бақтрия кавийлиги</dc:title>
  <dc:creator>XTreme</dc:creator>
  <cp:lastModifiedBy>User</cp:lastModifiedBy>
  <cp:revision>127</cp:revision>
  <dcterms:created xsi:type="dcterms:W3CDTF">2011-12-15T22:41:35Z</dcterms:created>
  <dcterms:modified xsi:type="dcterms:W3CDTF">2022-09-21T12:13:17Z</dcterms:modified>
</cp:coreProperties>
</file>